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E7EF9B-D2F3-4588-83D9-48986BF9D010}">
          <p14:sldIdLst>
            <p14:sldId id="257"/>
            <p14:sldId id="266"/>
          </p14:sldIdLst>
        </p14:section>
        <p14:section name="Tujuan" id="{7E7C2AFB-FA69-408E-9684-313F9A4862FF}">
          <p14:sldIdLst>
            <p14:sldId id="258"/>
            <p14:sldId id="259"/>
          </p14:sldIdLst>
        </p14:section>
        <p14:section name="Pengantar" id="{4FA7AFA4-A5C7-4EB4-903D-F42224BBE968}">
          <p14:sldIdLst>
            <p14:sldId id="260"/>
            <p14:sldId id="261"/>
          </p14:sldIdLst>
        </p14:section>
        <p14:section name="Proyeksi Vektor" id="{1CBD87CE-9C60-452A-9527-B152B0945AA0}">
          <p14:sldIdLst>
            <p14:sldId id="262"/>
            <p14:sldId id="263"/>
            <p14:sldId id="264"/>
          </p14:sldIdLst>
        </p14:section>
        <p14:section name="Penutup" id="{95CEF881-DBB7-4B3B-90C5-EBFFFC4099C9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CBC"/>
    <a:srgbClr val="FF3300"/>
    <a:srgbClr val="B4C7E7"/>
    <a:srgbClr val="DAE3F3"/>
    <a:srgbClr val="FF5A33"/>
    <a:srgbClr val="250A9A"/>
    <a:srgbClr val="15233F"/>
    <a:srgbClr val="A6A6A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840" y="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60D7B-607C-444C-A5F6-70F3CB0511CF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B051A-2F10-4DA2-B71A-A8AC3566CC7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217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="https://storyset.com/technology"&gt;Technology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="https://storyset.com/technology"&gt;Technology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="https://storyset.com/online"&gt;Online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B051A-2F10-4DA2-B71A-A8AC3566CC75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9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9969-931D-F933-D6F3-1488FFD6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A4370-DCAC-CEA2-3A4E-366416727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D841-BB05-5166-3084-06B207D4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932A-9C5C-1517-6B24-0D5FB16A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D19E2-E1CD-78B7-2394-639AB46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510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7AF0-3ACC-37A1-71A4-627C423E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2CD0C-1C8F-D102-E34F-445C866D8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48064-7134-066F-E607-A7B9A87C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F185A-4231-34EB-E2CB-6397AA30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F002-69A7-DE75-A540-7EFEAD5A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12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B6E9E-6569-62F7-89C4-B4134537A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2EAFD-36A8-F717-0FA5-C883BAD41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B72DD-B2A8-F93E-69EF-7D8AD6CC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9BCD8-1B1C-AE2C-33EC-D2D88A5F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5BC7-74B9-DF9E-4B59-AF0BE50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29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F443-8182-C2E5-B780-25F1C0E7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312E9-EDA2-BD6F-8307-20C1217A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77096-DB26-5341-3948-BB65C6E2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8973-689E-7E7B-AEC0-8403B10A9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FEA58-B9CF-7009-45C9-8436BBC5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565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CC4C-E4F1-45FE-1F78-97BF57D7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0ABE-04BA-919E-C82A-8B4A8C6F6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44D6A-578E-6DC9-1548-9011DA1F3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6E5C3-3C17-028E-F58C-5C47FBDCE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3B7A-BEC5-4DBA-3789-7475C8A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244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7987-DB48-9568-0A7E-313A55D5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F9F3-CA76-8792-D648-5B6F48422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F7EC9-5718-9EE9-3BBC-6052FD20B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9B8BF-AD3A-E6EC-7613-7584F6FB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578EC-4AF0-8BD5-B793-31F018DC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282B3-3CE6-5B43-A5BA-84C1BA90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205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0ACA-0C40-2D16-9217-ECDB46F5A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BC7A-01E2-41A9-4CB2-7F8178BF9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F1470-82EF-718F-010C-8D2753676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F0F9E-7708-B026-93FF-F2A0F6360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DEF89-19E3-598C-F785-18AF76EC1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C482E8-E9DF-A8F5-B003-C6DF9FBE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B6047-B532-1EAB-D6D4-9E93DC3B4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E8CE7-003A-548E-9174-95788531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005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EDB2-5312-F758-4DD6-E8D894EF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F1023-5B3D-4160-9398-870E841F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6753C-859C-6148-8D09-0E15FCB4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67B90-CFB6-C47C-75CA-BCE63C21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96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4F147-EAFA-A228-608A-EFBC0B91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7AD49-5536-B6F4-4F92-B7004B9C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C35B-AAF2-2CAC-EB0F-22AD270C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242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3F1B-C2CD-97D8-419D-DE6F7D498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1402B-CACB-00F9-3652-CF74F1D0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12C13-4B6C-5DD9-0CEE-07ED4065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EA4F1-2582-60D8-6428-C9275719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6E68B-6F93-0167-7F61-2B759333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33D51-23B5-28CC-FB53-432A278B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47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EC66-2989-7029-603E-97A5A61F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A9E11-4D98-642C-E848-47F89594C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209A6-A177-AAF6-209A-AA868583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8E9A3-9542-F914-6383-16784F54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5A9A4-6D2C-E203-6684-16A45F9A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F0736-3877-7C7A-2B0D-B2C2BDBC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98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23566-E7E0-B545-ACD2-F2D8ADC4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803F2-C6B2-C083-C793-4A5881C02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1A707-2227-9DC8-C3E7-64521EB1D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3816-4D2D-48FB-9D90-6E2012035AFE}" type="datetimeFigureOut">
              <a:rPr lang="id-ID" smtClean="0"/>
              <a:t>31/10/2023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D928B-CACA-CECE-2D3E-60A03558A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8CD5A-E9C8-353A-74EE-0BE6B5C8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3BAC0-D28A-4F1C-9EB0-BEEC1E5A997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038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" Target="slide5.xml"/><Relationship Id="rId7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slide" Target="slide7.xml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slide" Target="slide3.xml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slide" Target="slide7.xml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slide" Target="slide2.xml"/><Relationship Id="rId7" Type="http://schemas.openxmlformats.org/officeDocument/2006/relationships/image" Target="../media/image7.sv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17.svg"/><Relationship Id="rId15" Type="http://schemas.openxmlformats.org/officeDocument/2006/relationships/image" Target="../media/image22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9.sv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sv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E5AB31-3C23-77CB-1643-E63FB852AE18}"/>
              </a:ext>
            </a:extLst>
          </p:cNvPr>
          <p:cNvSpPr txBox="1"/>
          <p:nvPr/>
        </p:nvSpPr>
        <p:spPr>
          <a:xfrm>
            <a:off x="2897782" y="116366"/>
            <a:ext cx="81144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2E0CBC"/>
                </a:solidFill>
                <a:latin typeface="Tw Cen MT" panose="020B0602020104020603" pitchFamily="34" charset="0"/>
              </a:rPr>
              <a:t>Home</a:t>
            </a:r>
            <a:endParaRPr lang="id-ID" sz="2000" b="1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D9CC8260-33A2-D62E-AA75-ADCBC9E0B3C9}"/>
              </a:ext>
            </a:extLst>
          </p:cNvPr>
          <p:cNvSpPr txBox="1"/>
          <p:nvPr/>
        </p:nvSpPr>
        <p:spPr>
          <a:xfrm>
            <a:off x="4020197" y="116366"/>
            <a:ext cx="9137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2E0CBC"/>
                </a:solidFill>
                <a:latin typeface="Tw Cen MT" panose="020B0602020104020603" pitchFamily="34" charset="0"/>
              </a:rPr>
              <a:t>Tujuan</a:t>
            </a:r>
            <a:endParaRPr lang="id-ID" sz="2000" b="1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3FD8E1A2-F584-EAD2-837F-8FAB0C86DBD4}"/>
              </a:ext>
            </a:extLst>
          </p:cNvPr>
          <p:cNvSpPr txBox="1"/>
          <p:nvPr/>
        </p:nvSpPr>
        <p:spPr>
          <a:xfrm>
            <a:off x="5244883" y="115774"/>
            <a:ext cx="12596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2E0CBC"/>
                </a:solidFill>
                <a:latin typeface="Tw Cen MT" panose="020B0602020104020603" pitchFamily="34" charset="0"/>
              </a:rPr>
              <a:t>Pengantar</a:t>
            </a:r>
            <a:endParaRPr lang="id-ID" sz="2000" b="1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hlinkClick r:id="rId4" action="ppaction://hlinksldjump"/>
            <a:extLst>
              <a:ext uri="{FF2B5EF4-FFF2-40B4-BE49-F238E27FC236}">
                <a16:creationId xmlns:a16="http://schemas.microsoft.com/office/drawing/2014/main" id="{EEC9D27A-93D7-444B-2E8D-4452DDBDD122}"/>
              </a:ext>
            </a:extLst>
          </p:cNvPr>
          <p:cNvSpPr txBox="1"/>
          <p:nvPr/>
        </p:nvSpPr>
        <p:spPr>
          <a:xfrm>
            <a:off x="6815497" y="115774"/>
            <a:ext cx="183678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2E0CBC"/>
                </a:solidFill>
                <a:latin typeface="Tw Cen MT" panose="020B0602020104020603" pitchFamily="34" charset="0"/>
              </a:rPr>
              <a:t>Proyeksi</a:t>
            </a:r>
            <a:r>
              <a:rPr lang="en-US" sz="2000" b="1" dirty="0">
                <a:solidFill>
                  <a:srgbClr val="2E0CBC"/>
                </a:solidFill>
                <a:latin typeface="Tw Cen MT" panose="020B0602020104020603" pitchFamily="34" charset="0"/>
              </a:rPr>
              <a:t> Vektor</a:t>
            </a:r>
            <a:endParaRPr lang="id-ID" sz="2000" b="1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5744D0B5-3813-1CF9-8408-B9A91737D414}"/>
              </a:ext>
            </a:extLst>
          </p:cNvPr>
          <p:cNvSpPr txBox="1"/>
          <p:nvPr/>
        </p:nvSpPr>
        <p:spPr>
          <a:xfrm>
            <a:off x="8963256" y="115774"/>
            <a:ext cx="104644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2E0CBC"/>
                </a:solidFill>
                <a:latin typeface="Tw Cen MT" panose="020B0602020104020603" pitchFamily="34" charset="0"/>
              </a:rPr>
              <a:t>Penutup</a:t>
            </a:r>
            <a:endParaRPr lang="id-ID" sz="2000" b="1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3A1AAD-573A-F9C0-290F-435F19C81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465253" cy="798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EDB9D9-A24F-6BE6-ADCB-B88F82416C2D}"/>
              </a:ext>
            </a:extLst>
          </p:cNvPr>
          <p:cNvSpPr txBox="1"/>
          <p:nvPr/>
        </p:nvSpPr>
        <p:spPr>
          <a:xfrm>
            <a:off x="7864709" y="2447566"/>
            <a:ext cx="3520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Aljabar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Linier dan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Matriks</a:t>
            </a:r>
            <a:endParaRPr lang="id-ID" sz="2400" b="1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3805D-44D1-C020-0A39-6DA7FE327F07}"/>
              </a:ext>
            </a:extLst>
          </p:cNvPr>
          <p:cNvSpPr txBox="1"/>
          <p:nvPr/>
        </p:nvSpPr>
        <p:spPr>
          <a:xfrm>
            <a:off x="5329600" y="1486713"/>
            <a:ext cx="6022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err="1">
                <a:solidFill>
                  <a:srgbClr val="250A9A"/>
                </a:solidFill>
                <a:latin typeface="Tw Cen MT" panose="020B0602020104020603" pitchFamily="34" charset="0"/>
              </a:rPr>
              <a:t>Proyeksi</a:t>
            </a:r>
            <a:r>
              <a:rPr lang="en-US" sz="4800" b="1" dirty="0">
                <a:solidFill>
                  <a:srgbClr val="250A9A"/>
                </a:solidFill>
                <a:latin typeface="Tw Cen MT" panose="020B0602020104020603" pitchFamily="34" charset="0"/>
              </a:rPr>
              <a:t> Vektor</a:t>
            </a:r>
            <a:endParaRPr lang="id-ID" sz="4800" b="1" dirty="0">
              <a:solidFill>
                <a:srgbClr val="250A9A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82E1B4-3D91-0886-1F89-F59340218A83}"/>
              </a:ext>
            </a:extLst>
          </p:cNvPr>
          <p:cNvGrpSpPr/>
          <p:nvPr/>
        </p:nvGrpSpPr>
        <p:grpSpPr>
          <a:xfrm>
            <a:off x="414485" y="516477"/>
            <a:ext cx="5881212" cy="3833491"/>
            <a:chOff x="-28828" y="998484"/>
            <a:chExt cx="6124828" cy="43111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524434-774E-23BB-FDAA-F42BA0F32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4928" y1="26058" x2="24928" y2="26058"/>
                          <a14:foregroundMark x1="25586" y1="22833" x2="25586" y2="22833"/>
                          <a14:foregroundMark x1="26244" y1="22373" x2="26244" y2="22373"/>
                          <a14:foregroundMark x1="25586" y1="24993" x2="25586" y2="24993"/>
                          <a14:foregroundMark x1="24702" y1="35243" x2="24702" y2="35243"/>
                          <a14:foregroundMark x1="66310" y1="21307" x2="66310" y2="21307"/>
                          <a14:foregroundMark x1="66536" y1="21307" x2="66536" y2="21307"/>
                          <a14:foregroundMark x1="77046" y1="22229" x2="77046" y2="22229"/>
                          <a14:foregroundMark x1="77581" y1="21451" x2="77581" y2="21451"/>
                          <a14:foregroundMark x1="80111" y1="22373" x2="80111" y2="22373"/>
                          <a14:foregroundMark x1="82517" y1="27267" x2="82517" y2="27267"/>
                          <a14:foregroundMark x1="77910" y1="35099" x2="77910" y2="34955"/>
                          <a14:foregroundMark x1="82394" y1="32018" x2="82394" y2="32018"/>
                          <a14:foregroundMark x1="81530" y1="24532" x2="81530" y2="24532"/>
                          <a14:foregroundMark x1="81201" y1="24071" x2="81201" y2="24071"/>
                          <a14:foregroundMark x1="78239" y1="25914" x2="78239" y2="25914"/>
                          <a14:foregroundMark x1="73200" y1="24215" x2="73200" y2="24215"/>
                          <a14:foregroundMark x1="73858" y1="23294" x2="73858" y2="23294"/>
                          <a14:foregroundMark x1="73982" y1="20242" x2="73982" y2="20242"/>
                          <a14:foregroundMark x1="77581" y1="18687" x2="77581" y2="18687"/>
                          <a14:foregroundMark x1="81304" y1="20990" x2="81304" y2="20990"/>
                          <a14:foregroundMark x1="84266" y1="24676" x2="84266" y2="24676"/>
                          <a14:foregroundMark x1="85253" y1="30032" x2="85253" y2="30032"/>
                          <a14:foregroundMark x1="71575" y1="24359" x2="71575" y2="24359"/>
                          <a14:foregroundMark x1="22624" y1="26519" x2="22624" y2="26519"/>
                          <a14:foregroundMark x1="23509" y1="30665" x2="23509" y2="30665"/>
                          <a14:foregroundMark x1="77478" y1="24993" x2="77478" y2="24993"/>
                          <a14:foregroundMark x1="77046" y1="28966" x2="77046" y2="28966"/>
                          <a14:foregroundMark x1="80543" y1="32018" x2="80543" y2="32018"/>
                          <a14:foregroundMark x1="15508" y1="61301" x2="15508" y2="61301"/>
                          <a14:foregroundMark x1="15405" y1="64354" x2="15405" y2="64354"/>
                          <a14:foregroundMark x1="14644" y1="70026" x2="14644" y2="70026"/>
                          <a14:foregroundMark x1="15302" y1="77858" x2="15302" y2="77858"/>
                          <a14:foregroundMark x1="17153" y1="78174" x2="17153" y2="78174"/>
                          <a14:foregroundMark x1="14973" y1="74489" x2="14973" y2="74489"/>
                          <a14:foregroundMark x1="75936" y1="79240" x2="75936" y2="79240"/>
                          <a14:foregroundMark x1="81427" y1="68673" x2="81427" y2="68673"/>
                          <a14:foregroundMark x1="81201" y1="65592" x2="81201" y2="65592"/>
                          <a14:foregroundMark x1="81201" y1="63605" x2="81201" y2="63605"/>
                        </a14:backgroundRemoval>
                      </a14:imgEffect>
                    </a14:imgLayer>
                  </a14:imgProps>
                </a:ext>
              </a:extLst>
            </a:blip>
            <a:srcRect b="14241"/>
            <a:stretch/>
          </p:blipFill>
          <p:spPr>
            <a:xfrm>
              <a:off x="-28828" y="998484"/>
              <a:ext cx="6124828" cy="4311107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93BE28-2A33-0147-67D9-71D96FEE245E}"/>
                </a:ext>
              </a:extLst>
            </p:cNvPr>
            <p:cNvSpPr/>
            <p:nvPr/>
          </p:nvSpPr>
          <p:spPr>
            <a:xfrm>
              <a:off x="1854858" y="2535260"/>
              <a:ext cx="2688168" cy="1157459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  <a:effectLst>
              <a:reflection blurRad="6350" stA="50000" endA="300" endPos="90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5FAAC9-6301-EAC6-79CF-B106A0DD5287}"/>
                </a:ext>
              </a:extLst>
            </p:cNvPr>
            <p:cNvSpPr/>
            <p:nvPr/>
          </p:nvSpPr>
          <p:spPr>
            <a:xfrm>
              <a:off x="2659117" y="3170168"/>
              <a:ext cx="1840861" cy="1044464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5989E87-2694-925D-54B1-D4DB9647711A}"/>
              </a:ext>
            </a:extLst>
          </p:cNvPr>
          <p:cNvSpPr txBox="1"/>
          <p:nvPr/>
        </p:nvSpPr>
        <p:spPr>
          <a:xfrm>
            <a:off x="5948377" y="3047412"/>
            <a:ext cx="5544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15233F"/>
                </a:solidFill>
                <a:latin typeface="Tw Cen MT" panose="020B0602020104020603" pitchFamily="34" charset="0"/>
              </a:rPr>
              <a:t>Pengampu</a:t>
            </a:r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 Mata Kuliah: Enjun Junaeti, </a:t>
            </a:r>
            <a:r>
              <a:rPr lang="en-US" sz="2000" dirty="0" err="1">
                <a:solidFill>
                  <a:srgbClr val="15233F"/>
                </a:solidFill>
                <a:latin typeface="Tw Cen MT" panose="020B0602020104020603" pitchFamily="34" charset="0"/>
              </a:rPr>
              <a:t>M.Si</a:t>
            </a:r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.</a:t>
            </a:r>
          </a:p>
          <a:p>
            <a:pPr algn="r"/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Program </a:t>
            </a:r>
            <a:r>
              <a:rPr lang="en-US" sz="2000" dirty="0" err="1">
                <a:solidFill>
                  <a:srgbClr val="15233F"/>
                </a:solidFill>
                <a:latin typeface="Tw Cen MT" panose="020B0602020104020603" pitchFamily="34" charset="0"/>
              </a:rPr>
              <a:t>Studi</a:t>
            </a:r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 Pendidikan Ilmu Komputer</a:t>
            </a:r>
          </a:p>
          <a:p>
            <a:pPr algn="r"/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FPMIPA UPI</a:t>
            </a:r>
          </a:p>
          <a:p>
            <a:pPr algn="r"/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Semester </a:t>
            </a:r>
            <a:r>
              <a:rPr lang="en-US" sz="2000" dirty="0" err="1">
                <a:solidFill>
                  <a:srgbClr val="15233F"/>
                </a:solidFill>
                <a:latin typeface="Tw Cen MT" panose="020B0602020104020603" pitchFamily="34" charset="0"/>
              </a:rPr>
              <a:t>Genap</a:t>
            </a:r>
            <a:r>
              <a:rPr lang="en-US" sz="2000" dirty="0">
                <a:solidFill>
                  <a:srgbClr val="15233F"/>
                </a:solidFill>
                <a:latin typeface="Tw Cen MT" panose="020B0602020104020603" pitchFamily="34" charset="0"/>
              </a:rPr>
              <a:t> TA 2023/2024</a:t>
            </a:r>
            <a:endParaRPr lang="id-ID" sz="2000" dirty="0">
              <a:solidFill>
                <a:srgbClr val="15233F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B2731-0614-4266-036D-F1C0A79AC51B}"/>
              </a:ext>
            </a:extLst>
          </p:cNvPr>
          <p:cNvSpPr txBox="1"/>
          <p:nvPr/>
        </p:nvSpPr>
        <p:spPr>
          <a:xfrm>
            <a:off x="10162924" y="4846443"/>
            <a:ext cx="1229710" cy="369332"/>
          </a:xfrm>
          <a:prstGeom prst="roundRect">
            <a:avLst>
              <a:gd name="adj" fmla="val 50000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endParaRPr lang="id-ID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TextBox 12">
            <a:hlinkClick r:id="rId9" action="ppaction://hlinksldjump"/>
            <a:extLst>
              <a:ext uri="{FF2B5EF4-FFF2-40B4-BE49-F238E27FC236}">
                <a16:creationId xmlns:a16="http://schemas.microsoft.com/office/drawing/2014/main" id="{A6C9126C-21C1-7670-0E16-41FC25FA35F2}"/>
              </a:ext>
            </a:extLst>
          </p:cNvPr>
          <p:cNvSpPr txBox="1"/>
          <p:nvPr/>
        </p:nvSpPr>
        <p:spPr>
          <a:xfrm>
            <a:off x="10419349" y="482587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Mulai</a:t>
            </a:r>
            <a:endParaRPr lang="id-ID" sz="20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15AAED-DD65-F5EF-398F-A04E4068C3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6" y="1877108"/>
            <a:ext cx="1347034" cy="13470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6B72DC-C302-893B-56F0-2BA5E7D9DE4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28" y="1904556"/>
            <a:ext cx="1057332" cy="10573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BB9AAFC-4F42-DB38-CC52-B0D54782EA80}"/>
              </a:ext>
            </a:extLst>
          </p:cNvPr>
          <p:cNvSpPr txBox="1"/>
          <p:nvPr/>
        </p:nvSpPr>
        <p:spPr>
          <a:xfrm>
            <a:off x="2195547" y="6879012"/>
            <a:ext cx="8597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Desain Pembelajaran Ruang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Vektor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Berbasis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 DNR untuk Mahasiswa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Rumpun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 Ilmu Komputer</a:t>
            </a:r>
            <a:endParaRPr lang="id-ID" sz="24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1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  <p:bldP spid="17" grpId="0"/>
      <p:bldP spid="18" grpId="0"/>
      <p:bldP spid="11" grpId="0"/>
      <p:bldP spid="12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1D413973-37E5-2001-1BD9-3F7DA53A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DBCB-9849-3D7E-2C91-932F489B7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0717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34B58-6297-519E-3BE6-A739A7F1C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0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FCF41B9-9FE6-8396-FA5B-E4861723EFA4}"/>
              </a:ext>
            </a:extLst>
          </p:cNvPr>
          <p:cNvSpPr/>
          <p:nvPr/>
        </p:nvSpPr>
        <p:spPr>
          <a:xfrm>
            <a:off x="4561006" y="1950642"/>
            <a:ext cx="3179550" cy="3152534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innerShdw blurRad="12700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C0AC35-7CA5-5EF0-F96E-C2693F4A25E5}"/>
              </a:ext>
            </a:extLst>
          </p:cNvPr>
          <p:cNvSpPr/>
          <p:nvPr/>
        </p:nvSpPr>
        <p:spPr>
          <a:xfrm>
            <a:off x="8101194" y="1978569"/>
            <a:ext cx="3179550" cy="3152534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innerShdw blurRad="12700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64E1C61-4DD5-21BD-90F6-6B073943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227269A-24D4-DA78-4020-F041F34E9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1775C-83B5-27A9-162F-3AED25214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B01230C-B025-F4C2-4320-8320315DE23C}"/>
              </a:ext>
            </a:extLst>
          </p:cNvPr>
          <p:cNvSpPr/>
          <p:nvPr/>
        </p:nvSpPr>
        <p:spPr>
          <a:xfrm>
            <a:off x="1020818" y="1922715"/>
            <a:ext cx="3179550" cy="3152534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innerShdw blurRad="12700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94A26-CF4E-5C96-6D4F-7DE4D18DEAEE}"/>
              </a:ext>
            </a:extLst>
          </p:cNvPr>
          <p:cNvSpPr txBox="1"/>
          <p:nvPr/>
        </p:nvSpPr>
        <p:spPr>
          <a:xfrm>
            <a:off x="3853175" y="611753"/>
            <a:ext cx="4309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 Vektor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82453-AAB3-352E-B7EF-974B3073F497}"/>
              </a:ext>
            </a:extLst>
          </p:cNvPr>
          <p:cNvSpPr txBox="1"/>
          <p:nvPr/>
        </p:nvSpPr>
        <p:spPr>
          <a:xfrm>
            <a:off x="1660306" y="3131982"/>
            <a:ext cx="1872000" cy="369332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endParaRPr lang="id-ID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87542B58-2619-AC4A-B02C-F46B859EDE36}"/>
              </a:ext>
            </a:extLst>
          </p:cNvPr>
          <p:cNvSpPr txBox="1"/>
          <p:nvPr/>
        </p:nvSpPr>
        <p:spPr>
          <a:xfrm>
            <a:off x="2186097" y="3093216"/>
            <a:ext cx="820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Tujuan</a:t>
            </a:r>
            <a:endParaRPr lang="id-ID" sz="20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32417-58D4-9B37-DBC8-1305CC29AE18}"/>
              </a:ext>
            </a:extLst>
          </p:cNvPr>
          <p:cNvSpPr txBox="1"/>
          <p:nvPr/>
        </p:nvSpPr>
        <p:spPr>
          <a:xfrm>
            <a:off x="5214781" y="3131982"/>
            <a:ext cx="1872000" cy="369332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endParaRPr lang="id-ID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25FD7DE3-0FCC-EDBD-BFD2-2005A266F797}"/>
              </a:ext>
            </a:extLst>
          </p:cNvPr>
          <p:cNvSpPr txBox="1"/>
          <p:nvPr/>
        </p:nvSpPr>
        <p:spPr>
          <a:xfrm>
            <a:off x="5567109" y="3098872"/>
            <a:ext cx="1222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Pengantar</a:t>
            </a:r>
            <a:endParaRPr lang="id-ID" sz="20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E9001-D196-7AAB-B5A6-61057DB8A4E5}"/>
              </a:ext>
            </a:extLst>
          </p:cNvPr>
          <p:cNvSpPr txBox="1"/>
          <p:nvPr/>
        </p:nvSpPr>
        <p:spPr>
          <a:xfrm>
            <a:off x="8754969" y="3123284"/>
            <a:ext cx="1872000" cy="369332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endParaRPr lang="id-ID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hlinkClick r:id="rId9" action="ppaction://hlinksldjump"/>
            <a:extLst>
              <a:ext uri="{FF2B5EF4-FFF2-40B4-BE49-F238E27FC236}">
                <a16:creationId xmlns:a16="http://schemas.microsoft.com/office/drawing/2014/main" id="{AD4A533C-2A4D-C966-EF09-60836B539D44}"/>
              </a:ext>
            </a:extLst>
          </p:cNvPr>
          <p:cNvSpPr txBox="1"/>
          <p:nvPr/>
        </p:nvSpPr>
        <p:spPr>
          <a:xfrm>
            <a:off x="8784577" y="3072597"/>
            <a:ext cx="1872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rPr>
              <a:t> Vektor</a:t>
            </a:r>
            <a:endParaRPr lang="id-ID" sz="20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1" name="Graphic 20" descr="Bullseye">
            <a:extLst>
              <a:ext uri="{FF2B5EF4-FFF2-40B4-BE49-F238E27FC236}">
                <a16:creationId xmlns:a16="http://schemas.microsoft.com/office/drawing/2014/main" id="{AD807FC7-AD4F-CA41-F7BC-29BF63AEA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3393" y="2137790"/>
            <a:ext cx="914400" cy="914400"/>
          </a:xfrm>
          <a:prstGeom prst="rect">
            <a:avLst/>
          </a:prstGeom>
        </p:spPr>
      </p:pic>
      <p:pic>
        <p:nvPicPr>
          <p:cNvPr id="23" name="Graphic 22" descr="Open book">
            <a:extLst>
              <a:ext uri="{FF2B5EF4-FFF2-40B4-BE49-F238E27FC236}">
                <a16:creationId xmlns:a16="http://schemas.microsoft.com/office/drawing/2014/main" id="{6000E746-A86C-625D-D94A-E0DD5AC01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3377" y="208844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65787B-1005-AD13-BB3E-852891E5FA34}"/>
              </a:ext>
            </a:extLst>
          </p:cNvPr>
          <p:cNvSpPr txBox="1"/>
          <p:nvPr/>
        </p:nvSpPr>
        <p:spPr>
          <a:xfrm>
            <a:off x="1210182" y="3665373"/>
            <a:ext cx="274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Tujuan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pembelajaran dan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Lingkup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Materi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1BCC3C-D5FD-90D4-F788-AABCA965436F}"/>
              </a:ext>
            </a:extLst>
          </p:cNvPr>
          <p:cNvSpPr txBox="1"/>
          <p:nvPr/>
        </p:nvSpPr>
        <p:spPr>
          <a:xfrm>
            <a:off x="4869712" y="3619207"/>
            <a:ext cx="258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Latar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belakang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kebutuhan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intelektual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pembelajaran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vektor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F4A43C-59FC-081A-5026-2C9E6C6F6DAE}"/>
              </a:ext>
            </a:extLst>
          </p:cNvPr>
          <p:cNvSpPr txBox="1"/>
          <p:nvPr/>
        </p:nvSpPr>
        <p:spPr>
          <a:xfrm>
            <a:off x="8459336" y="3648245"/>
            <a:ext cx="2522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Konsep dan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implementasi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vektor dalam konteks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ilmu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komputer</a:t>
            </a:r>
            <a:endParaRPr lang="id-ID" sz="16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Graphic 8" descr="Puzzle">
            <a:extLst>
              <a:ext uri="{FF2B5EF4-FFF2-40B4-BE49-F238E27FC236}">
                <a16:creationId xmlns:a16="http://schemas.microsoft.com/office/drawing/2014/main" id="{4618F275-C1DA-E90A-5F36-E27C1D1FEF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9691" y="20884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7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6" grpId="0"/>
      <p:bldP spid="12" grpId="0" animBg="1"/>
      <p:bldP spid="13" grpId="0"/>
      <p:bldP spid="16" grpId="0" animBg="1"/>
      <p:bldP spid="17" grpId="0"/>
      <p:bldP spid="18" grpId="0" animBg="1"/>
      <p:bldP spid="19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88DB659E-2CBD-EBCF-D0F4-7030E1F63A91}"/>
              </a:ext>
            </a:extLst>
          </p:cNvPr>
          <p:cNvSpPr/>
          <p:nvPr/>
        </p:nvSpPr>
        <p:spPr>
          <a:xfrm>
            <a:off x="233808" y="2427859"/>
            <a:ext cx="3410604" cy="3431879"/>
          </a:xfrm>
          <a:prstGeom prst="ellipse">
            <a:avLst/>
          </a:prstGeom>
          <a:solidFill>
            <a:srgbClr val="DAE3F3"/>
          </a:solidFill>
          <a:ln>
            <a:noFill/>
          </a:ln>
          <a:effectLst>
            <a:innerShdw blurRad="1143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Isosceles Triangle 11">
            <a:extLst>
              <a:ext uri="{FF2B5EF4-FFF2-40B4-BE49-F238E27FC236}">
                <a16:creationId xmlns:a16="http://schemas.microsoft.com/office/drawing/2014/main" id="{93139D24-A8B3-6939-307D-71DF0D2EE826}"/>
              </a:ext>
            </a:extLst>
          </p:cNvPr>
          <p:cNvSpPr/>
          <p:nvPr/>
        </p:nvSpPr>
        <p:spPr>
          <a:xfrm rot="15531202">
            <a:off x="3344155" y="139553"/>
            <a:ext cx="3087834" cy="3236242"/>
          </a:xfrm>
          <a:custGeom>
            <a:avLst/>
            <a:gdLst>
              <a:gd name="connsiteX0" fmla="*/ 0 w 3220279"/>
              <a:gd name="connsiteY0" fmla="*/ 2246243 h 2246243"/>
              <a:gd name="connsiteX1" fmla="*/ 1630009 w 3220279"/>
              <a:gd name="connsiteY1" fmla="*/ 0 h 2246243"/>
              <a:gd name="connsiteX2" fmla="*/ 3220279 w 3220279"/>
              <a:gd name="connsiteY2" fmla="*/ 2246243 h 2246243"/>
              <a:gd name="connsiteX3" fmla="*/ 0 w 3220279"/>
              <a:gd name="connsiteY3" fmla="*/ 2246243 h 2246243"/>
              <a:gd name="connsiteX0" fmla="*/ 33925 w 3254204"/>
              <a:gd name="connsiteY0" fmla="*/ 2246243 h 2527023"/>
              <a:gd name="connsiteX1" fmla="*/ 1663934 w 3254204"/>
              <a:gd name="connsiteY1" fmla="*/ 0 h 2527023"/>
              <a:gd name="connsiteX2" fmla="*/ 3254204 w 3254204"/>
              <a:gd name="connsiteY2" fmla="*/ 2246243 h 2527023"/>
              <a:gd name="connsiteX3" fmla="*/ 33925 w 3254204"/>
              <a:gd name="connsiteY3" fmla="*/ 2246243 h 2527023"/>
              <a:gd name="connsiteX0" fmla="*/ 33788 w 3254067"/>
              <a:gd name="connsiteY0" fmla="*/ 2380062 h 2660842"/>
              <a:gd name="connsiteX1" fmla="*/ 1663797 w 3254067"/>
              <a:gd name="connsiteY1" fmla="*/ 133819 h 2660842"/>
              <a:gd name="connsiteX2" fmla="*/ 3254067 w 3254067"/>
              <a:gd name="connsiteY2" fmla="*/ 2380062 h 2660842"/>
              <a:gd name="connsiteX3" fmla="*/ 33788 w 3254067"/>
              <a:gd name="connsiteY3" fmla="*/ 2380062 h 2660842"/>
              <a:gd name="connsiteX0" fmla="*/ 33788 w 3308843"/>
              <a:gd name="connsiteY0" fmla="*/ 2380062 h 2812351"/>
              <a:gd name="connsiteX1" fmla="*/ 1663797 w 3308843"/>
              <a:gd name="connsiteY1" fmla="*/ 133819 h 2812351"/>
              <a:gd name="connsiteX2" fmla="*/ 3254067 w 3308843"/>
              <a:gd name="connsiteY2" fmla="*/ 2380062 h 2812351"/>
              <a:gd name="connsiteX3" fmla="*/ 33788 w 3308843"/>
              <a:gd name="connsiteY3" fmla="*/ 2380062 h 2812351"/>
              <a:gd name="connsiteX0" fmla="*/ 33788 w 3569503"/>
              <a:gd name="connsiteY0" fmla="*/ 2380062 h 2837648"/>
              <a:gd name="connsiteX1" fmla="*/ 1663797 w 3569503"/>
              <a:gd name="connsiteY1" fmla="*/ 133819 h 2837648"/>
              <a:gd name="connsiteX2" fmla="*/ 3254067 w 3569503"/>
              <a:gd name="connsiteY2" fmla="*/ 2380062 h 2837648"/>
              <a:gd name="connsiteX3" fmla="*/ 33788 w 3569503"/>
              <a:gd name="connsiteY3" fmla="*/ 2380062 h 2837648"/>
              <a:gd name="connsiteX0" fmla="*/ 33788 w 3547595"/>
              <a:gd name="connsiteY0" fmla="*/ 2380062 h 2961729"/>
              <a:gd name="connsiteX1" fmla="*/ 1663797 w 3547595"/>
              <a:gd name="connsiteY1" fmla="*/ 133819 h 2961729"/>
              <a:gd name="connsiteX2" fmla="*/ 3254067 w 3547595"/>
              <a:gd name="connsiteY2" fmla="*/ 2380062 h 2961729"/>
              <a:gd name="connsiteX3" fmla="*/ 33788 w 3547595"/>
              <a:gd name="connsiteY3" fmla="*/ 2380062 h 2961729"/>
              <a:gd name="connsiteX0" fmla="*/ 35542 w 3290184"/>
              <a:gd name="connsiteY0" fmla="*/ 2581758 h 2888628"/>
              <a:gd name="connsiteX1" fmla="*/ 1635733 w 3290184"/>
              <a:gd name="connsiteY1" fmla="*/ 126793 h 2888628"/>
              <a:gd name="connsiteX2" fmla="*/ 3255821 w 3290184"/>
              <a:gd name="connsiteY2" fmla="*/ 2581758 h 2888628"/>
              <a:gd name="connsiteX3" fmla="*/ 35542 w 3290184"/>
              <a:gd name="connsiteY3" fmla="*/ 2581758 h 2888628"/>
              <a:gd name="connsiteX0" fmla="*/ 30598 w 3280492"/>
              <a:gd name="connsiteY0" fmla="*/ 2845535 h 3152405"/>
              <a:gd name="connsiteX1" fmla="*/ 1630789 w 3280492"/>
              <a:gd name="connsiteY1" fmla="*/ 390570 h 3152405"/>
              <a:gd name="connsiteX2" fmla="*/ 3250877 w 3280492"/>
              <a:gd name="connsiteY2" fmla="*/ 2845535 h 3152405"/>
              <a:gd name="connsiteX3" fmla="*/ 30598 w 3280492"/>
              <a:gd name="connsiteY3" fmla="*/ 2845535 h 3152405"/>
              <a:gd name="connsiteX0" fmla="*/ 32541 w 3473749"/>
              <a:gd name="connsiteY0" fmla="*/ 2694076 h 2916794"/>
              <a:gd name="connsiteX1" fmla="*/ 1811636 w 3473749"/>
              <a:gd name="connsiteY1" fmla="*/ 572 h 2916794"/>
              <a:gd name="connsiteX2" fmla="*/ 3431724 w 3473749"/>
              <a:gd name="connsiteY2" fmla="*/ 2455537 h 2916794"/>
              <a:gd name="connsiteX3" fmla="*/ 32541 w 3473749"/>
              <a:gd name="connsiteY3" fmla="*/ 2694076 h 2916794"/>
              <a:gd name="connsiteX0" fmla="*/ 52981 w 3970732"/>
              <a:gd name="connsiteY0" fmla="*/ 2693505 h 3029310"/>
              <a:gd name="connsiteX1" fmla="*/ 1832076 w 3970732"/>
              <a:gd name="connsiteY1" fmla="*/ 1 h 3029310"/>
              <a:gd name="connsiteX2" fmla="*/ 3937274 w 3970732"/>
              <a:gd name="connsiteY2" fmla="*/ 2691934 h 3029310"/>
              <a:gd name="connsiteX3" fmla="*/ 52981 w 3970732"/>
              <a:gd name="connsiteY3" fmla="*/ 2693505 h 3029310"/>
              <a:gd name="connsiteX0" fmla="*/ 52981 w 4248269"/>
              <a:gd name="connsiteY0" fmla="*/ 2693505 h 3535000"/>
              <a:gd name="connsiteX1" fmla="*/ 1832076 w 4248269"/>
              <a:gd name="connsiteY1" fmla="*/ 1 h 3535000"/>
              <a:gd name="connsiteX2" fmla="*/ 3937274 w 4248269"/>
              <a:gd name="connsiteY2" fmla="*/ 2691934 h 3535000"/>
              <a:gd name="connsiteX3" fmla="*/ 52981 w 4248269"/>
              <a:gd name="connsiteY3" fmla="*/ 2693505 h 3535000"/>
              <a:gd name="connsiteX0" fmla="*/ 296205 w 4530323"/>
              <a:gd name="connsiteY0" fmla="*/ 2693505 h 3614457"/>
              <a:gd name="connsiteX1" fmla="*/ 2075300 w 4530323"/>
              <a:gd name="connsiteY1" fmla="*/ 1 h 3614457"/>
              <a:gd name="connsiteX2" fmla="*/ 4180498 w 4530323"/>
              <a:gd name="connsiteY2" fmla="*/ 2691934 h 3614457"/>
              <a:gd name="connsiteX3" fmla="*/ 296205 w 4530323"/>
              <a:gd name="connsiteY3" fmla="*/ 2693505 h 3614457"/>
              <a:gd name="connsiteX0" fmla="*/ 38434 w 3969260"/>
              <a:gd name="connsiteY0" fmla="*/ 2568052 h 2888175"/>
              <a:gd name="connsiteX1" fmla="*/ 2048533 w 3969260"/>
              <a:gd name="connsiteY1" fmla="*/ 2 h 2888175"/>
              <a:gd name="connsiteX2" fmla="*/ 3922727 w 3969260"/>
              <a:gd name="connsiteY2" fmla="*/ 2566481 h 2888175"/>
              <a:gd name="connsiteX3" fmla="*/ 38434 w 3969260"/>
              <a:gd name="connsiteY3" fmla="*/ 2568052 h 2888175"/>
              <a:gd name="connsiteX0" fmla="*/ 102116 w 4000850"/>
              <a:gd name="connsiteY0" fmla="*/ 3362590 h 3782030"/>
              <a:gd name="connsiteX1" fmla="*/ 1372999 w 4000850"/>
              <a:gd name="connsiteY1" fmla="*/ 0 h 3782030"/>
              <a:gd name="connsiteX2" fmla="*/ 3986409 w 4000850"/>
              <a:gd name="connsiteY2" fmla="*/ 3361019 h 3782030"/>
              <a:gd name="connsiteX3" fmla="*/ 102116 w 4000850"/>
              <a:gd name="connsiteY3" fmla="*/ 3362590 h 3782030"/>
              <a:gd name="connsiteX0" fmla="*/ 153005 w 4055975"/>
              <a:gd name="connsiteY0" fmla="*/ 3975141 h 4394581"/>
              <a:gd name="connsiteX1" fmla="*/ 1423888 w 4055975"/>
              <a:gd name="connsiteY1" fmla="*/ 612551 h 4394581"/>
              <a:gd name="connsiteX2" fmla="*/ 4037298 w 4055975"/>
              <a:gd name="connsiteY2" fmla="*/ 3973570 h 4394581"/>
              <a:gd name="connsiteX3" fmla="*/ 153005 w 4055975"/>
              <a:gd name="connsiteY3" fmla="*/ 3975141 h 4394581"/>
              <a:gd name="connsiteX0" fmla="*/ 85176 w 3982289"/>
              <a:gd name="connsiteY0" fmla="*/ 4174565 h 4594005"/>
              <a:gd name="connsiteX1" fmla="*/ 1356059 w 3982289"/>
              <a:gd name="connsiteY1" fmla="*/ 811975 h 4594005"/>
              <a:gd name="connsiteX2" fmla="*/ 3969469 w 3982289"/>
              <a:gd name="connsiteY2" fmla="*/ 4172994 h 4594005"/>
              <a:gd name="connsiteX3" fmla="*/ 85176 w 3982289"/>
              <a:gd name="connsiteY3" fmla="*/ 4174565 h 4594005"/>
              <a:gd name="connsiteX0" fmla="*/ 40909 w 3957902"/>
              <a:gd name="connsiteY0" fmla="*/ 4199989 h 4622914"/>
              <a:gd name="connsiteX1" fmla="*/ 1900855 w 3957902"/>
              <a:gd name="connsiteY1" fmla="*/ 809520 h 4622914"/>
              <a:gd name="connsiteX2" fmla="*/ 3925202 w 3957902"/>
              <a:gd name="connsiteY2" fmla="*/ 4198418 h 4622914"/>
              <a:gd name="connsiteX3" fmla="*/ 40909 w 3957902"/>
              <a:gd name="connsiteY3" fmla="*/ 4199989 h 462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902" h="4622914">
                <a:moveTo>
                  <a:pt x="40909" y="4199989"/>
                </a:moveTo>
                <a:cubicBezTo>
                  <a:pt x="-296482" y="3635173"/>
                  <a:pt x="1553779" y="-2075651"/>
                  <a:pt x="1900855" y="809520"/>
                </a:cubicBezTo>
                <a:cubicBezTo>
                  <a:pt x="2247931" y="3694691"/>
                  <a:pt x="4235193" y="3633340"/>
                  <a:pt x="3925202" y="4198418"/>
                </a:cubicBezTo>
                <a:cubicBezTo>
                  <a:pt x="3615211" y="4763496"/>
                  <a:pt x="378300" y="4764805"/>
                  <a:pt x="40909" y="4199989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  <a:effectLst>
            <a:innerShdw blurRad="8763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3" name="Graphic 2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1C40798B-7412-1E68-F45F-12D7CE346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5" name="Graphic 4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E616C8-F8EF-0D43-6DB7-DD8D70A8C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7" name="Graphic 6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2A3E920-E494-7559-D9FC-362348CE8A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61419-68AD-16FE-9468-07681F2DFF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9B875F-A828-87CA-10AF-4534A22DB815}"/>
              </a:ext>
            </a:extLst>
          </p:cNvPr>
          <p:cNvSpPr txBox="1"/>
          <p:nvPr/>
        </p:nvSpPr>
        <p:spPr>
          <a:xfrm>
            <a:off x="351590" y="3200488"/>
            <a:ext cx="317503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Tujuan</a:t>
            </a:r>
            <a:endParaRPr lang="en-US" sz="38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3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Pembelajaran</a:t>
            </a:r>
            <a:endParaRPr lang="id-ID" sz="38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7AB7C-2F18-53F8-62F9-DA0401886999}"/>
              </a:ext>
            </a:extLst>
          </p:cNvPr>
          <p:cNvSpPr txBox="1"/>
          <p:nvPr/>
        </p:nvSpPr>
        <p:spPr>
          <a:xfrm>
            <a:off x="6621872" y="549665"/>
            <a:ext cx="42947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Mengetahui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FF3300"/>
                </a:solidFill>
                <a:latin typeface="Tw Cen MT" panose="020B0602020104020603" pitchFamily="34" charset="0"/>
              </a:rPr>
              <a:t>kebutuhan</a:t>
            </a:r>
            <a:r>
              <a:rPr lang="en-US" sz="2800" dirty="0">
                <a:solidFill>
                  <a:srgbClr val="FF3300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FF3300"/>
                </a:solidFill>
                <a:latin typeface="Tw Cen MT" panose="020B0602020104020603" pitchFamily="34" charset="0"/>
              </a:rPr>
              <a:t>intelektual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dari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pembelajaran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vektor</a:t>
            </a:r>
            <a:endParaRPr lang="id-ID" sz="28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C552A-ED6E-B9CC-097A-2DD182EA23D3}"/>
              </a:ext>
            </a:extLst>
          </p:cNvPr>
          <p:cNvSpPr txBox="1"/>
          <p:nvPr/>
        </p:nvSpPr>
        <p:spPr>
          <a:xfrm>
            <a:off x="4085615" y="3699693"/>
            <a:ext cx="2589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Memahami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>
                <a:solidFill>
                  <a:srgbClr val="FF3300"/>
                </a:solidFill>
                <a:latin typeface="Tw Cen MT" panose="020B0602020104020603" pitchFamily="34" charset="0"/>
              </a:rPr>
              <a:t>konsep dasar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vektor</a:t>
            </a:r>
            <a:endParaRPr lang="id-ID" sz="28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57C82-AAEF-4605-2BC4-5720EDE08E47}"/>
              </a:ext>
            </a:extLst>
          </p:cNvPr>
          <p:cNvSpPr txBox="1"/>
          <p:nvPr/>
        </p:nvSpPr>
        <p:spPr>
          <a:xfrm>
            <a:off x="8330733" y="4073186"/>
            <a:ext cx="3329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Mengimplementasikan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proyeksi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vektor dalam </a:t>
            </a:r>
            <a:r>
              <a:rPr lang="en-US" sz="2800" dirty="0" err="1">
                <a:solidFill>
                  <a:srgbClr val="FF3300"/>
                </a:solidFill>
                <a:latin typeface="Tw Cen MT" panose="020B0602020104020603" pitchFamily="34" charset="0"/>
              </a:rPr>
              <a:t>penyelesaian</a:t>
            </a:r>
            <a:r>
              <a:rPr lang="en-US" sz="2800" dirty="0">
                <a:solidFill>
                  <a:srgbClr val="FF3300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 err="1">
                <a:solidFill>
                  <a:srgbClr val="FF3300"/>
                </a:solidFill>
                <a:latin typeface="Tw Cen MT" panose="020B0602020104020603" pitchFamily="34" charset="0"/>
              </a:rPr>
              <a:t>masalah</a:t>
            </a:r>
            <a:endParaRPr lang="id-ID" sz="2800" dirty="0">
              <a:solidFill>
                <a:srgbClr val="FF3300"/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D142D9B-8712-D680-4E50-F927CDC5C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7160" y="1122348"/>
            <a:ext cx="1920779" cy="1843790"/>
          </a:xfrm>
          <a:prstGeom prst="ellipse">
            <a:avLst/>
          </a:prstGeom>
        </p:spPr>
      </p:pic>
      <p:sp>
        <p:nvSpPr>
          <p:cNvPr id="17" name="Isosceles Triangle 11">
            <a:extLst>
              <a:ext uri="{FF2B5EF4-FFF2-40B4-BE49-F238E27FC236}">
                <a16:creationId xmlns:a16="http://schemas.microsoft.com/office/drawing/2014/main" id="{47809EBC-7116-F2C7-2DC0-E42429B797B0}"/>
              </a:ext>
            </a:extLst>
          </p:cNvPr>
          <p:cNvSpPr/>
          <p:nvPr/>
        </p:nvSpPr>
        <p:spPr>
          <a:xfrm rot="15531202">
            <a:off x="4900748" y="3638486"/>
            <a:ext cx="3087834" cy="3236242"/>
          </a:xfrm>
          <a:custGeom>
            <a:avLst/>
            <a:gdLst>
              <a:gd name="connsiteX0" fmla="*/ 0 w 3220279"/>
              <a:gd name="connsiteY0" fmla="*/ 2246243 h 2246243"/>
              <a:gd name="connsiteX1" fmla="*/ 1630009 w 3220279"/>
              <a:gd name="connsiteY1" fmla="*/ 0 h 2246243"/>
              <a:gd name="connsiteX2" fmla="*/ 3220279 w 3220279"/>
              <a:gd name="connsiteY2" fmla="*/ 2246243 h 2246243"/>
              <a:gd name="connsiteX3" fmla="*/ 0 w 3220279"/>
              <a:gd name="connsiteY3" fmla="*/ 2246243 h 2246243"/>
              <a:gd name="connsiteX0" fmla="*/ 33925 w 3254204"/>
              <a:gd name="connsiteY0" fmla="*/ 2246243 h 2527023"/>
              <a:gd name="connsiteX1" fmla="*/ 1663934 w 3254204"/>
              <a:gd name="connsiteY1" fmla="*/ 0 h 2527023"/>
              <a:gd name="connsiteX2" fmla="*/ 3254204 w 3254204"/>
              <a:gd name="connsiteY2" fmla="*/ 2246243 h 2527023"/>
              <a:gd name="connsiteX3" fmla="*/ 33925 w 3254204"/>
              <a:gd name="connsiteY3" fmla="*/ 2246243 h 2527023"/>
              <a:gd name="connsiteX0" fmla="*/ 33788 w 3254067"/>
              <a:gd name="connsiteY0" fmla="*/ 2380062 h 2660842"/>
              <a:gd name="connsiteX1" fmla="*/ 1663797 w 3254067"/>
              <a:gd name="connsiteY1" fmla="*/ 133819 h 2660842"/>
              <a:gd name="connsiteX2" fmla="*/ 3254067 w 3254067"/>
              <a:gd name="connsiteY2" fmla="*/ 2380062 h 2660842"/>
              <a:gd name="connsiteX3" fmla="*/ 33788 w 3254067"/>
              <a:gd name="connsiteY3" fmla="*/ 2380062 h 2660842"/>
              <a:gd name="connsiteX0" fmla="*/ 33788 w 3308843"/>
              <a:gd name="connsiteY0" fmla="*/ 2380062 h 2812351"/>
              <a:gd name="connsiteX1" fmla="*/ 1663797 w 3308843"/>
              <a:gd name="connsiteY1" fmla="*/ 133819 h 2812351"/>
              <a:gd name="connsiteX2" fmla="*/ 3254067 w 3308843"/>
              <a:gd name="connsiteY2" fmla="*/ 2380062 h 2812351"/>
              <a:gd name="connsiteX3" fmla="*/ 33788 w 3308843"/>
              <a:gd name="connsiteY3" fmla="*/ 2380062 h 2812351"/>
              <a:gd name="connsiteX0" fmla="*/ 33788 w 3569503"/>
              <a:gd name="connsiteY0" fmla="*/ 2380062 h 2837648"/>
              <a:gd name="connsiteX1" fmla="*/ 1663797 w 3569503"/>
              <a:gd name="connsiteY1" fmla="*/ 133819 h 2837648"/>
              <a:gd name="connsiteX2" fmla="*/ 3254067 w 3569503"/>
              <a:gd name="connsiteY2" fmla="*/ 2380062 h 2837648"/>
              <a:gd name="connsiteX3" fmla="*/ 33788 w 3569503"/>
              <a:gd name="connsiteY3" fmla="*/ 2380062 h 2837648"/>
              <a:gd name="connsiteX0" fmla="*/ 33788 w 3547595"/>
              <a:gd name="connsiteY0" fmla="*/ 2380062 h 2961729"/>
              <a:gd name="connsiteX1" fmla="*/ 1663797 w 3547595"/>
              <a:gd name="connsiteY1" fmla="*/ 133819 h 2961729"/>
              <a:gd name="connsiteX2" fmla="*/ 3254067 w 3547595"/>
              <a:gd name="connsiteY2" fmla="*/ 2380062 h 2961729"/>
              <a:gd name="connsiteX3" fmla="*/ 33788 w 3547595"/>
              <a:gd name="connsiteY3" fmla="*/ 2380062 h 2961729"/>
              <a:gd name="connsiteX0" fmla="*/ 35542 w 3290184"/>
              <a:gd name="connsiteY0" fmla="*/ 2581758 h 2888628"/>
              <a:gd name="connsiteX1" fmla="*/ 1635733 w 3290184"/>
              <a:gd name="connsiteY1" fmla="*/ 126793 h 2888628"/>
              <a:gd name="connsiteX2" fmla="*/ 3255821 w 3290184"/>
              <a:gd name="connsiteY2" fmla="*/ 2581758 h 2888628"/>
              <a:gd name="connsiteX3" fmla="*/ 35542 w 3290184"/>
              <a:gd name="connsiteY3" fmla="*/ 2581758 h 2888628"/>
              <a:gd name="connsiteX0" fmla="*/ 30598 w 3280492"/>
              <a:gd name="connsiteY0" fmla="*/ 2845535 h 3152405"/>
              <a:gd name="connsiteX1" fmla="*/ 1630789 w 3280492"/>
              <a:gd name="connsiteY1" fmla="*/ 390570 h 3152405"/>
              <a:gd name="connsiteX2" fmla="*/ 3250877 w 3280492"/>
              <a:gd name="connsiteY2" fmla="*/ 2845535 h 3152405"/>
              <a:gd name="connsiteX3" fmla="*/ 30598 w 3280492"/>
              <a:gd name="connsiteY3" fmla="*/ 2845535 h 3152405"/>
              <a:gd name="connsiteX0" fmla="*/ 32541 w 3473749"/>
              <a:gd name="connsiteY0" fmla="*/ 2694076 h 2916794"/>
              <a:gd name="connsiteX1" fmla="*/ 1811636 w 3473749"/>
              <a:gd name="connsiteY1" fmla="*/ 572 h 2916794"/>
              <a:gd name="connsiteX2" fmla="*/ 3431724 w 3473749"/>
              <a:gd name="connsiteY2" fmla="*/ 2455537 h 2916794"/>
              <a:gd name="connsiteX3" fmla="*/ 32541 w 3473749"/>
              <a:gd name="connsiteY3" fmla="*/ 2694076 h 2916794"/>
              <a:gd name="connsiteX0" fmla="*/ 52981 w 3970732"/>
              <a:gd name="connsiteY0" fmla="*/ 2693505 h 3029310"/>
              <a:gd name="connsiteX1" fmla="*/ 1832076 w 3970732"/>
              <a:gd name="connsiteY1" fmla="*/ 1 h 3029310"/>
              <a:gd name="connsiteX2" fmla="*/ 3937274 w 3970732"/>
              <a:gd name="connsiteY2" fmla="*/ 2691934 h 3029310"/>
              <a:gd name="connsiteX3" fmla="*/ 52981 w 3970732"/>
              <a:gd name="connsiteY3" fmla="*/ 2693505 h 3029310"/>
              <a:gd name="connsiteX0" fmla="*/ 52981 w 4248269"/>
              <a:gd name="connsiteY0" fmla="*/ 2693505 h 3535000"/>
              <a:gd name="connsiteX1" fmla="*/ 1832076 w 4248269"/>
              <a:gd name="connsiteY1" fmla="*/ 1 h 3535000"/>
              <a:gd name="connsiteX2" fmla="*/ 3937274 w 4248269"/>
              <a:gd name="connsiteY2" fmla="*/ 2691934 h 3535000"/>
              <a:gd name="connsiteX3" fmla="*/ 52981 w 4248269"/>
              <a:gd name="connsiteY3" fmla="*/ 2693505 h 3535000"/>
              <a:gd name="connsiteX0" fmla="*/ 296205 w 4530323"/>
              <a:gd name="connsiteY0" fmla="*/ 2693505 h 3614457"/>
              <a:gd name="connsiteX1" fmla="*/ 2075300 w 4530323"/>
              <a:gd name="connsiteY1" fmla="*/ 1 h 3614457"/>
              <a:gd name="connsiteX2" fmla="*/ 4180498 w 4530323"/>
              <a:gd name="connsiteY2" fmla="*/ 2691934 h 3614457"/>
              <a:gd name="connsiteX3" fmla="*/ 296205 w 4530323"/>
              <a:gd name="connsiteY3" fmla="*/ 2693505 h 3614457"/>
              <a:gd name="connsiteX0" fmla="*/ 38434 w 3969260"/>
              <a:gd name="connsiteY0" fmla="*/ 2568052 h 2888175"/>
              <a:gd name="connsiteX1" fmla="*/ 2048533 w 3969260"/>
              <a:gd name="connsiteY1" fmla="*/ 2 h 2888175"/>
              <a:gd name="connsiteX2" fmla="*/ 3922727 w 3969260"/>
              <a:gd name="connsiteY2" fmla="*/ 2566481 h 2888175"/>
              <a:gd name="connsiteX3" fmla="*/ 38434 w 3969260"/>
              <a:gd name="connsiteY3" fmla="*/ 2568052 h 2888175"/>
              <a:gd name="connsiteX0" fmla="*/ 102116 w 4000850"/>
              <a:gd name="connsiteY0" fmla="*/ 3362590 h 3782030"/>
              <a:gd name="connsiteX1" fmla="*/ 1372999 w 4000850"/>
              <a:gd name="connsiteY1" fmla="*/ 0 h 3782030"/>
              <a:gd name="connsiteX2" fmla="*/ 3986409 w 4000850"/>
              <a:gd name="connsiteY2" fmla="*/ 3361019 h 3782030"/>
              <a:gd name="connsiteX3" fmla="*/ 102116 w 4000850"/>
              <a:gd name="connsiteY3" fmla="*/ 3362590 h 3782030"/>
              <a:gd name="connsiteX0" fmla="*/ 153005 w 4055975"/>
              <a:gd name="connsiteY0" fmla="*/ 3975141 h 4394581"/>
              <a:gd name="connsiteX1" fmla="*/ 1423888 w 4055975"/>
              <a:gd name="connsiteY1" fmla="*/ 612551 h 4394581"/>
              <a:gd name="connsiteX2" fmla="*/ 4037298 w 4055975"/>
              <a:gd name="connsiteY2" fmla="*/ 3973570 h 4394581"/>
              <a:gd name="connsiteX3" fmla="*/ 153005 w 4055975"/>
              <a:gd name="connsiteY3" fmla="*/ 3975141 h 4394581"/>
              <a:gd name="connsiteX0" fmla="*/ 85176 w 3982289"/>
              <a:gd name="connsiteY0" fmla="*/ 4174565 h 4594005"/>
              <a:gd name="connsiteX1" fmla="*/ 1356059 w 3982289"/>
              <a:gd name="connsiteY1" fmla="*/ 811975 h 4594005"/>
              <a:gd name="connsiteX2" fmla="*/ 3969469 w 3982289"/>
              <a:gd name="connsiteY2" fmla="*/ 4172994 h 4594005"/>
              <a:gd name="connsiteX3" fmla="*/ 85176 w 3982289"/>
              <a:gd name="connsiteY3" fmla="*/ 4174565 h 4594005"/>
              <a:gd name="connsiteX0" fmla="*/ 40909 w 3957902"/>
              <a:gd name="connsiteY0" fmla="*/ 4199989 h 4622914"/>
              <a:gd name="connsiteX1" fmla="*/ 1900855 w 3957902"/>
              <a:gd name="connsiteY1" fmla="*/ 809520 h 4622914"/>
              <a:gd name="connsiteX2" fmla="*/ 3925202 w 3957902"/>
              <a:gd name="connsiteY2" fmla="*/ 4198418 h 4622914"/>
              <a:gd name="connsiteX3" fmla="*/ 40909 w 3957902"/>
              <a:gd name="connsiteY3" fmla="*/ 4199989 h 462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902" h="4622914">
                <a:moveTo>
                  <a:pt x="40909" y="4199989"/>
                </a:moveTo>
                <a:cubicBezTo>
                  <a:pt x="-296482" y="3635173"/>
                  <a:pt x="1553779" y="-2075651"/>
                  <a:pt x="1900855" y="809520"/>
                </a:cubicBezTo>
                <a:cubicBezTo>
                  <a:pt x="2247931" y="3694691"/>
                  <a:pt x="4235193" y="3633340"/>
                  <a:pt x="3925202" y="4198418"/>
                </a:cubicBezTo>
                <a:cubicBezTo>
                  <a:pt x="3615211" y="4763496"/>
                  <a:pt x="378300" y="4764805"/>
                  <a:pt x="40909" y="4199989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  <a:effectLst>
            <a:innerShdw blurRad="8763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8578E8E-ABF1-225C-0212-67F5AFC5C6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2424" y="4329689"/>
            <a:ext cx="2254443" cy="2254443"/>
          </a:xfrm>
          <a:prstGeom prst="rect">
            <a:avLst/>
          </a:prstGeom>
        </p:spPr>
      </p:pic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7CB64597-5EFA-E865-617B-410F79F2B4D1}"/>
              </a:ext>
            </a:extLst>
          </p:cNvPr>
          <p:cNvSpPr/>
          <p:nvPr/>
        </p:nvSpPr>
        <p:spPr>
          <a:xfrm rot="15531202">
            <a:off x="8291432" y="1096080"/>
            <a:ext cx="3087834" cy="3236242"/>
          </a:xfrm>
          <a:custGeom>
            <a:avLst/>
            <a:gdLst>
              <a:gd name="connsiteX0" fmla="*/ 0 w 3220279"/>
              <a:gd name="connsiteY0" fmla="*/ 2246243 h 2246243"/>
              <a:gd name="connsiteX1" fmla="*/ 1630009 w 3220279"/>
              <a:gd name="connsiteY1" fmla="*/ 0 h 2246243"/>
              <a:gd name="connsiteX2" fmla="*/ 3220279 w 3220279"/>
              <a:gd name="connsiteY2" fmla="*/ 2246243 h 2246243"/>
              <a:gd name="connsiteX3" fmla="*/ 0 w 3220279"/>
              <a:gd name="connsiteY3" fmla="*/ 2246243 h 2246243"/>
              <a:gd name="connsiteX0" fmla="*/ 33925 w 3254204"/>
              <a:gd name="connsiteY0" fmla="*/ 2246243 h 2527023"/>
              <a:gd name="connsiteX1" fmla="*/ 1663934 w 3254204"/>
              <a:gd name="connsiteY1" fmla="*/ 0 h 2527023"/>
              <a:gd name="connsiteX2" fmla="*/ 3254204 w 3254204"/>
              <a:gd name="connsiteY2" fmla="*/ 2246243 h 2527023"/>
              <a:gd name="connsiteX3" fmla="*/ 33925 w 3254204"/>
              <a:gd name="connsiteY3" fmla="*/ 2246243 h 2527023"/>
              <a:gd name="connsiteX0" fmla="*/ 33788 w 3254067"/>
              <a:gd name="connsiteY0" fmla="*/ 2380062 h 2660842"/>
              <a:gd name="connsiteX1" fmla="*/ 1663797 w 3254067"/>
              <a:gd name="connsiteY1" fmla="*/ 133819 h 2660842"/>
              <a:gd name="connsiteX2" fmla="*/ 3254067 w 3254067"/>
              <a:gd name="connsiteY2" fmla="*/ 2380062 h 2660842"/>
              <a:gd name="connsiteX3" fmla="*/ 33788 w 3254067"/>
              <a:gd name="connsiteY3" fmla="*/ 2380062 h 2660842"/>
              <a:gd name="connsiteX0" fmla="*/ 33788 w 3308843"/>
              <a:gd name="connsiteY0" fmla="*/ 2380062 h 2812351"/>
              <a:gd name="connsiteX1" fmla="*/ 1663797 w 3308843"/>
              <a:gd name="connsiteY1" fmla="*/ 133819 h 2812351"/>
              <a:gd name="connsiteX2" fmla="*/ 3254067 w 3308843"/>
              <a:gd name="connsiteY2" fmla="*/ 2380062 h 2812351"/>
              <a:gd name="connsiteX3" fmla="*/ 33788 w 3308843"/>
              <a:gd name="connsiteY3" fmla="*/ 2380062 h 2812351"/>
              <a:gd name="connsiteX0" fmla="*/ 33788 w 3569503"/>
              <a:gd name="connsiteY0" fmla="*/ 2380062 h 2837648"/>
              <a:gd name="connsiteX1" fmla="*/ 1663797 w 3569503"/>
              <a:gd name="connsiteY1" fmla="*/ 133819 h 2837648"/>
              <a:gd name="connsiteX2" fmla="*/ 3254067 w 3569503"/>
              <a:gd name="connsiteY2" fmla="*/ 2380062 h 2837648"/>
              <a:gd name="connsiteX3" fmla="*/ 33788 w 3569503"/>
              <a:gd name="connsiteY3" fmla="*/ 2380062 h 2837648"/>
              <a:gd name="connsiteX0" fmla="*/ 33788 w 3547595"/>
              <a:gd name="connsiteY0" fmla="*/ 2380062 h 2961729"/>
              <a:gd name="connsiteX1" fmla="*/ 1663797 w 3547595"/>
              <a:gd name="connsiteY1" fmla="*/ 133819 h 2961729"/>
              <a:gd name="connsiteX2" fmla="*/ 3254067 w 3547595"/>
              <a:gd name="connsiteY2" fmla="*/ 2380062 h 2961729"/>
              <a:gd name="connsiteX3" fmla="*/ 33788 w 3547595"/>
              <a:gd name="connsiteY3" fmla="*/ 2380062 h 2961729"/>
              <a:gd name="connsiteX0" fmla="*/ 35542 w 3290184"/>
              <a:gd name="connsiteY0" fmla="*/ 2581758 h 2888628"/>
              <a:gd name="connsiteX1" fmla="*/ 1635733 w 3290184"/>
              <a:gd name="connsiteY1" fmla="*/ 126793 h 2888628"/>
              <a:gd name="connsiteX2" fmla="*/ 3255821 w 3290184"/>
              <a:gd name="connsiteY2" fmla="*/ 2581758 h 2888628"/>
              <a:gd name="connsiteX3" fmla="*/ 35542 w 3290184"/>
              <a:gd name="connsiteY3" fmla="*/ 2581758 h 2888628"/>
              <a:gd name="connsiteX0" fmla="*/ 30598 w 3280492"/>
              <a:gd name="connsiteY0" fmla="*/ 2845535 h 3152405"/>
              <a:gd name="connsiteX1" fmla="*/ 1630789 w 3280492"/>
              <a:gd name="connsiteY1" fmla="*/ 390570 h 3152405"/>
              <a:gd name="connsiteX2" fmla="*/ 3250877 w 3280492"/>
              <a:gd name="connsiteY2" fmla="*/ 2845535 h 3152405"/>
              <a:gd name="connsiteX3" fmla="*/ 30598 w 3280492"/>
              <a:gd name="connsiteY3" fmla="*/ 2845535 h 3152405"/>
              <a:gd name="connsiteX0" fmla="*/ 32541 w 3473749"/>
              <a:gd name="connsiteY0" fmla="*/ 2694076 h 2916794"/>
              <a:gd name="connsiteX1" fmla="*/ 1811636 w 3473749"/>
              <a:gd name="connsiteY1" fmla="*/ 572 h 2916794"/>
              <a:gd name="connsiteX2" fmla="*/ 3431724 w 3473749"/>
              <a:gd name="connsiteY2" fmla="*/ 2455537 h 2916794"/>
              <a:gd name="connsiteX3" fmla="*/ 32541 w 3473749"/>
              <a:gd name="connsiteY3" fmla="*/ 2694076 h 2916794"/>
              <a:gd name="connsiteX0" fmla="*/ 52981 w 3970732"/>
              <a:gd name="connsiteY0" fmla="*/ 2693505 h 3029310"/>
              <a:gd name="connsiteX1" fmla="*/ 1832076 w 3970732"/>
              <a:gd name="connsiteY1" fmla="*/ 1 h 3029310"/>
              <a:gd name="connsiteX2" fmla="*/ 3937274 w 3970732"/>
              <a:gd name="connsiteY2" fmla="*/ 2691934 h 3029310"/>
              <a:gd name="connsiteX3" fmla="*/ 52981 w 3970732"/>
              <a:gd name="connsiteY3" fmla="*/ 2693505 h 3029310"/>
              <a:gd name="connsiteX0" fmla="*/ 52981 w 4248269"/>
              <a:gd name="connsiteY0" fmla="*/ 2693505 h 3535000"/>
              <a:gd name="connsiteX1" fmla="*/ 1832076 w 4248269"/>
              <a:gd name="connsiteY1" fmla="*/ 1 h 3535000"/>
              <a:gd name="connsiteX2" fmla="*/ 3937274 w 4248269"/>
              <a:gd name="connsiteY2" fmla="*/ 2691934 h 3535000"/>
              <a:gd name="connsiteX3" fmla="*/ 52981 w 4248269"/>
              <a:gd name="connsiteY3" fmla="*/ 2693505 h 3535000"/>
              <a:gd name="connsiteX0" fmla="*/ 296205 w 4530323"/>
              <a:gd name="connsiteY0" fmla="*/ 2693505 h 3614457"/>
              <a:gd name="connsiteX1" fmla="*/ 2075300 w 4530323"/>
              <a:gd name="connsiteY1" fmla="*/ 1 h 3614457"/>
              <a:gd name="connsiteX2" fmla="*/ 4180498 w 4530323"/>
              <a:gd name="connsiteY2" fmla="*/ 2691934 h 3614457"/>
              <a:gd name="connsiteX3" fmla="*/ 296205 w 4530323"/>
              <a:gd name="connsiteY3" fmla="*/ 2693505 h 3614457"/>
              <a:gd name="connsiteX0" fmla="*/ 38434 w 3969260"/>
              <a:gd name="connsiteY0" fmla="*/ 2568052 h 2888175"/>
              <a:gd name="connsiteX1" fmla="*/ 2048533 w 3969260"/>
              <a:gd name="connsiteY1" fmla="*/ 2 h 2888175"/>
              <a:gd name="connsiteX2" fmla="*/ 3922727 w 3969260"/>
              <a:gd name="connsiteY2" fmla="*/ 2566481 h 2888175"/>
              <a:gd name="connsiteX3" fmla="*/ 38434 w 3969260"/>
              <a:gd name="connsiteY3" fmla="*/ 2568052 h 2888175"/>
              <a:gd name="connsiteX0" fmla="*/ 102116 w 4000850"/>
              <a:gd name="connsiteY0" fmla="*/ 3362590 h 3782030"/>
              <a:gd name="connsiteX1" fmla="*/ 1372999 w 4000850"/>
              <a:gd name="connsiteY1" fmla="*/ 0 h 3782030"/>
              <a:gd name="connsiteX2" fmla="*/ 3986409 w 4000850"/>
              <a:gd name="connsiteY2" fmla="*/ 3361019 h 3782030"/>
              <a:gd name="connsiteX3" fmla="*/ 102116 w 4000850"/>
              <a:gd name="connsiteY3" fmla="*/ 3362590 h 3782030"/>
              <a:gd name="connsiteX0" fmla="*/ 153005 w 4055975"/>
              <a:gd name="connsiteY0" fmla="*/ 3975141 h 4394581"/>
              <a:gd name="connsiteX1" fmla="*/ 1423888 w 4055975"/>
              <a:gd name="connsiteY1" fmla="*/ 612551 h 4394581"/>
              <a:gd name="connsiteX2" fmla="*/ 4037298 w 4055975"/>
              <a:gd name="connsiteY2" fmla="*/ 3973570 h 4394581"/>
              <a:gd name="connsiteX3" fmla="*/ 153005 w 4055975"/>
              <a:gd name="connsiteY3" fmla="*/ 3975141 h 4394581"/>
              <a:gd name="connsiteX0" fmla="*/ 85176 w 3982289"/>
              <a:gd name="connsiteY0" fmla="*/ 4174565 h 4594005"/>
              <a:gd name="connsiteX1" fmla="*/ 1356059 w 3982289"/>
              <a:gd name="connsiteY1" fmla="*/ 811975 h 4594005"/>
              <a:gd name="connsiteX2" fmla="*/ 3969469 w 3982289"/>
              <a:gd name="connsiteY2" fmla="*/ 4172994 h 4594005"/>
              <a:gd name="connsiteX3" fmla="*/ 85176 w 3982289"/>
              <a:gd name="connsiteY3" fmla="*/ 4174565 h 4594005"/>
              <a:gd name="connsiteX0" fmla="*/ 40909 w 3957902"/>
              <a:gd name="connsiteY0" fmla="*/ 4199989 h 4622914"/>
              <a:gd name="connsiteX1" fmla="*/ 1900855 w 3957902"/>
              <a:gd name="connsiteY1" fmla="*/ 809520 h 4622914"/>
              <a:gd name="connsiteX2" fmla="*/ 3925202 w 3957902"/>
              <a:gd name="connsiteY2" fmla="*/ 4198418 h 4622914"/>
              <a:gd name="connsiteX3" fmla="*/ 40909 w 3957902"/>
              <a:gd name="connsiteY3" fmla="*/ 4199989 h 4622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902" h="4622914">
                <a:moveTo>
                  <a:pt x="40909" y="4199989"/>
                </a:moveTo>
                <a:cubicBezTo>
                  <a:pt x="-296482" y="3635173"/>
                  <a:pt x="1553779" y="-2075651"/>
                  <a:pt x="1900855" y="809520"/>
                </a:cubicBezTo>
                <a:cubicBezTo>
                  <a:pt x="2247931" y="3694691"/>
                  <a:pt x="4235193" y="3633340"/>
                  <a:pt x="3925202" y="4198418"/>
                </a:cubicBezTo>
                <a:cubicBezTo>
                  <a:pt x="3615211" y="4763496"/>
                  <a:pt x="378300" y="4764805"/>
                  <a:pt x="40909" y="4199989"/>
                </a:cubicBezTo>
                <a:close/>
              </a:path>
            </a:pathLst>
          </a:custGeom>
          <a:solidFill>
            <a:srgbClr val="DAE3F3"/>
          </a:solidFill>
          <a:ln>
            <a:noFill/>
          </a:ln>
          <a:effectLst>
            <a:innerShdw blurRad="876300">
              <a:srgbClr val="B4C7E7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2" name="Graphic 21" descr="Bullseye">
            <a:extLst>
              <a:ext uri="{FF2B5EF4-FFF2-40B4-BE49-F238E27FC236}">
                <a16:creationId xmlns:a16="http://schemas.microsoft.com/office/drawing/2014/main" id="{9D3E5B34-3E8E-C832-7BC0-484F85991C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85168" y="4523927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1A5A430-2E70-E181-9368-B025093707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06223" y="2028619"/>
            <a:ext cx="1903235" cy="19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0" grpId="0" animBg="1"/>
      <p:bldP spid="9" grpId="0"/>
      <p:bldP spid="2" grpId="0"/>
      <p:bldP spid="4" grpId="0"/>
      <p:bldP spid="6" grpId="0"/>
      <p:bldP spid="17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6C29951-9F3C-8851-80B7-2D07FF876534}"/>
              </a:ext>
            </a:extLst>
          </p:cNvPr>
          <p:cNvSpPr/>
          <p:nvPr/>
        </p:nvSpPr>
        <p:spPr>
          <a:xfrm>
            <a:off x="4533965" y="1468434"/>
            <a:ext cx="7502847" cy="4809803"/>
          </a:xfrm>
          <a:custGeom>
            <a:avLst/>
            <a:gdLst>
              <a:gd name="connsiteX0" fmla="*/ 3392331 w 7533663"/>
              <a:gd name="connsiteY0" fmla="*/ 0 h 4671136"/>
              <a:gd name="connsiteX1" fmla="*/ 7121252 w 7533663"/>
              <a:gd name="connsiteY1" fmla="*/ 0 h 4671136"/>
              <a:gd name="connsiteX2" fmla="*/ 7533663 w 7533663"/>
              <a:gd name="connsiteY2" fmla="*/ 412411 h 4671136"/>
              <a:gd name="connsiteX3" fmla="*/ 7533663 w 7533663"/>
              <a:gd name="connsiteY3" fmla="*/ 2062008 h 4671136"/>
              <a:gd name="connsiteX4" fmla="*/ 7121252 w 7533663"/>
              <a:gd name="connsiteY4" fmla="*/ 2474419 h 4671136"/>
              <a:gd name="connsiteX5" fmla="*/ 3959760 w 7533663"/>
              <a:gd name="connsiteY5" fmla="*/ 2474419 h 4671136"/>
              <a:gd name="connsiteX6" fmla="*/ 3959760 w 7533663"/>
              <a:gd name="connsiteY6" fmla="*/ 4170795 h 4671136"/>
              <a:gd name="connsiteX7" fmla="*/ 3459419 w 7533663"/>
              <a:gd name="connsiteY7" fmla="*/ 4671136 h 4671136"/>
              <a:gd name="connsiteX8" fmla="*/ 500341 w 7533663"/>
              <a:gd name="connsiteY8" fmla="*/ 4671136 h 4671136"/>
              <a:gd name="connsiteX9" fmla="*/ 0 w 7533663"/>
              <a:gd name="connsiteY9" fmla="*/ 4170795 h 4671136"/>
              <a:gd name="connsiteX10" fmla="*/ 0 w 7533663"/>
              <a:gd name="connsiteY10" fmla="*/ 2169490 h 4671136"/>
              <a:gd name="connsiteX11" fmla="*/ 500341 w 7533663"/>
              <a:gd name="connsiteY11" fmla="*/ 1669149 h 4671136"/>
              <a:gd name="connsiteX12" fmla="*/ 2979920 w 7533663"/>
              <a:gd name="connsiteY12" fmla="*/ 1669149 h 4671136"/>
              <a:gd name="connsiteX13" fmla="*/ 2979920 w 7533663"/>
              <a:gd name="connsiteY13" fmla="*/ 412411 h 4671136"/>
              <a:gd name="connsiteX14" fmla="*/ 3392331 w 7533663"/>
              <a:gd name="connsiteY14" fmla="*/ 0 h 467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33663" h="4671136">
                <a:moveTo>
                  <a:pt x="3392331" y="0"/>
                </a:moveTo>
                <a:lnTo>
                  <a:pt x="7121252" y="0"/>
                </a:lnTo>
                <a:cubicBezTo>
                  <a:pt x="7349020" y="0"/>
                  <a:pt x="7533663" y="184643"/>
                  <a:pt x="7533663" y="412411"/>
                </a:cubicBezTo>
                <a:lnTo>
                  <a:pt x="7533663" y="2062008"/>
                </a:lnTo>
                <a:cubicBezTo>
                  <a:pt x="7533663" y="2289776"/>
                  <a:pt x="7349020" y="2474419"/>
                  <a:pt x="7121252" y="2474419"/>
                </a:cubicBezTo>
                <a:lnTo>
                  <a:pt x="3959760" y="2474419"/>
                </a:lnTo>
                <a:lnTo>
                  <a:pt x="3959760" y="4170795"/>
                </a:lnTo>
                <a:cubicBezTo>
                  <a:pt x="3959760" y="4447126"/>
                  <a:pt x="3735750" y="4671136"/>
                  <a:pt x="3459419" y="4671136"/>
                </a:cubicBezTo>
                <a:lnTo>
                  <a:pt x="500341" y="4671136"/>
                </a:lnTo>
                <a:cubicBezTo>
                  <a:pt x="224010" y="4671136"/>
                  <a:pt x="0" y="4447126"/>
                  <a:pt x="0" y="4170795"/>
                </a:cubicBezTo>
                <a:lnTo>
                  <a:pt x="0" y="2169490"/>
                </a:lnTo>
                <a:cubicBezTo>
                  <a:pt x="0" y="1893159"/>
                  <a:pt x="224010" y="1669149"/>
                  <a:pt x="500341" y="1669149"/>
                </a:cubicBezTo>
                <a:lnTo>
                  <a:pt x="2979920" y="1669149"/>
                </a:lnTo>
                <a:lnTo>
                  <a:pt x="2979920" y="412411"/>
                </a:lnTo>
                <a:cubicBezTo>
                  <a:pt x="2979920" y="184643"/>
                  <a:pt x="3164563" y="0"/>
                  <a:pt x="339233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551EA5F-1D7B-0363-27D2-3754B6F4D295}"/>
              </a:ext>
            </a:extLst>
          </p:cNvPr>
          <p:cNvSpPr/>
          <p:nvPr/>
        </p:nvSpPr>
        <p:spPr>
          <a:xfrm>
            <a:off x="630494" y="1477616"/>
            <a:ext cx="6305126" cy="15412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842E6AA-C80C-8EDD-898D-E45AAB8DF9D4}"/>
              </a:ext>
            </a:extLst>
          </p:cNvPr>
          <p:cNvSpPr/>
          <p:nvPr/>
        </p:nvSpPr>
        <p:spPr>
          <a:xfrm>
            <a:off x="239201" y="3150876"/>
            <a:ext cx="3944550" cy="25800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63747665-C8EB-1929-BCCF-8B5B778A6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673872C-5AF5-6991-740F-68B9376FE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D52F48E-E916-ADF5-9B1C-045851DD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E967B-22DA-CE03-1668-621684FA9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9F4D6-377D-83A3-674D-267D0A9C49F1}"/>
              </a:ext>
            </a:extLst>
          </p:cNvPr>
          <p:cNvSpPr txBox="1"/>
          <p:nvPr/>
        </p:nvSpPr>
        <p:spPr>
          <a:xfrm>
            <a:off x="2651240" y="487833"/>
            <a:ext cx="7198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Lingkup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 Materi Ruang Vektor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F7285-B503-2A45-AE68-2C5F622DC6FF}"/>
              </a:ext>
            </a:extLst>
          </p:cNvPr>
          <p:cNvSpPr txBox="1"/>
          <p:nvPr/>
        </p:nvSpPr>
        <p:spPr>
          <a:xfrm>
            <a:off x="538823" y="3387961"/>
            <a:ext cx="1086838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Norm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3CE5-9FCA-D83D-FF99-DB520FEDDE91}"/>
              </a:ext>
            </a:extLst>
          </p:cNvPr>
          <p:cNvSpPr txBox="1"/>
          <p:nvPr/>
        </p:nvSpPr>
        <p:spPr>
          <a:xfrm>
            <a:off x="2140526" y="3399705"/>
            <a:ext cx="1800000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Hasil Kali </a:t>
            </a:r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Titik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7144C-2267-A54A-E6C3-50D6FFD4D4A8}"/>
              </a:ext>
            </a:extLst>
          </p:cNvPr>
          <p:cNvSpPr txBox="1"/>
          <p:nvPr/>
        </p:nvSpPr>
        <p:spPr>
          <a:xfrm>
            <a:off x="2409131" y="1601861"/>
            <a:ext cx="1279893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Vektor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64DCD-3544-5A06-3326-1D8E0F394584}"/>
              </a:ext>
            </a:extLst>
          </p:cNvPr>
          <p:cNvSpPr txBox="1"/>
          <p:nvPr/>
        </p:nvSpPr>
        <p:spPr>
          <a:xfrm>
            <a:off x="822553" y="1601861"/>
            <a:ext cx="1026149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Tupel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CADAB-69F2-6231-1380-99E085A25B9C}"/>
              </a:ext>
            </a:extLst>
          </p:cNvPr>
          <p:cNvSpPr txBox="1"/>
          <p:nvPr/>
        </p:nvSpPr>
        <p:spPr>
          <a:xfrm>
            <a:off x="2140526" y="4111127"/>
            <a:ext cx="1800000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Ortogonalitas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533A8-1C8F-7177-9B94-97B6ACFB2ED2}"/>
              </a:ext>
            </a:extLst>
          </p:cNvPr>
          <p:cNvSpPr txBox="1"/>
          <p:nvPr/>
        </p:nvSpPr>
        <p:spPr>
          <a:xfrm>
            <a:off x="334893" y="4161439"/>
            <a:ext cx="1513809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Vektor Unit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00577-D02D-BF6E-2774-35A4CD9DFB73}"/>
              </a:ext>
            </a:extLst>
          </p:cNvPr>
          <p:cNvSpPr txBox="1"/>
          <p:nvPr/>
        </p:nvSpPr>
        <p:spPr>
          <a:xfrm>
            <a:off x="1361954" y="5064559"/>
            <a:ext cx="1800000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Normalitas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0D8F8-6D4C-4397-32CF-47A853932D3C}"/>
              </a:ext>
            </a:extLst>
          </p:cNvPr>
          <p:cNvSpPr txBox="1"/>
          <p:nvPr/>
        </p:nvSpPr>
        <p:spPr>
          <a:xfrm>
            <a:off x="4662886" y="3348119"/>
            <a:ext cx="222025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Kombinasi</a:t>
            </a:r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 Linier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96A81-DF84-DAFC-3636-E7230A5F928A}"/>
              </a:ext>
            </a:extLst>
          </p:cNvPr>
          <p:cNvSpPr txBox="1"/>
          <p:nvPr/>
        </p:nvSpPr>
        <p:spPr>
          <a:xfrm>
            <a:off x="1905295" y="2461064"/>
            <a:ext cx="227201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Operasi</a:t>
            </a:r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 Vektor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D6682-3246-D554-9A7F-03545EDEBFB1}"/>
              </a:ext>
            </a:extLst>
          </p:cNvPr>
          <p:cNvSpPr txBox="1"/>
          <p:nvPr/>
        </p:nvSpPr>
        <p:spPr>
          <a:xfrm>
            <a:off x="5246792" y="4216251"/>
            <a:ext cx="222025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Bebas Linier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8E2C76-DA28-6B5F-ABBA-022088BFFF5B}"/>
              </a:ext>
            </a:extLst>
          </p:cNvPr>
          <p:cNvSpPr txBox="1"/>
          <p:nvPr/>
        </p:nvSpPr>
        <p:spPr>
          <a:xfrm>
            <a:off x="4672448" y="2050891"/>
            <a:ext cx="222025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Ruang Vektor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D93F9-36C4-C3F8-4321-410B7CE9F63E}"/>
              </a:ext>
            </a:extLst>
          </p:cNvPr>
          <p:cNvSpPr txBox="1"/>
          <p:nvPr/>
        </p:nvSpPr>
        <p:spPr>
          <a:xfrm>
            <a:off x="5249105" y="5641257"/>
            <a:ext cx="222025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Bergantung</a:t>
            </a:r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 Linier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E1312-690C-FBDA-0C66-5ECB8C298FB0}"/>
              </a:ext>
            </a:extLst>
          </p:cNvPr>
          <p:cNvSpPr txBox="1"/>
          <p:nvPr/>
        </p:nvSpPr>
        <p:spPr>
          <a:xfrm>
            <a:off x="5246792" y="4949169"/>
            <a:ext cx="2220251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Membangun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FF28B-DCCA-2D7D-27A3-6D756349E9D5}"/>
              </a:ext>
            </a:extLst>
          </p:cNvPr>
          <p:cNvSpPr txBox="1"/>
          <p:nvPr/>
        </p:nvSpPr>
        <p:spPr>
          <a:xfrm>
            <a:off x="7688271" y="3283992"/>
            <a:ext cx="1392762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Basis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46AD0-3568-59B1-23F9-F35B881D230D}"/>
              </a:ext>
            </a:extLst>
          </p:cNvPr>
          <p:cNvSpPr txBox="1"/>
          <p:nvPr/>
        </p:nvSpPr>
        <p:spPr>
          <a:xfrm>
            <a:off x="7842551" y="1732380"/>
            <a:ext cx="2318277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Transformasi</a:t>
            </a:r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 Linier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DD9A87-8473-DE8E-D1DA-D30E87247FCF}"/>
              </a:ext>
            </a:extLst>
          </p:cNvPr>
          <p:cNvSpPr txBox="1"/>
          <p:nvPr/>
        </p:nvSpPr>
        <p:spPr>
          <a:xfrm>
            <a:off x="7840200" y="2438424"/>
            <a:ext cx="1392762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Subruang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A7EBFB-D8BC-06EE-85CA-1F4940D3F8B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1848702" y="1838677"/>
            <a:ext cx="560429" cy="0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32831C-78FF-04E1-01B0-77B2B8E7766E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 flipH="1">
            <a:off x="3041301" y="2075492"/>
            <a:ext cx="7777" cy="385572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5238EE-1A90-7FDF-AE2D-14CB927167AE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 flipH="1">
            <a:off x="3040526" y="2934695"/>
            <a:ext cx="775" cy="465010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2C298B-D4BB-3C72-6E20-9262AE0EC046}"/>
              </a:ext>
            </a:extLst>
          </p:cNvPr>
          <p:cNvCxnSpPr>
            <a:cxnSpLocks/>
            <a:stCxn id="17" idx="2"/>
            <a:endCxn id="9" idx="0"/>
          </p:cNvCxnSpPr>
          <p:nvPr/>
        </p:nvCxnSpPr>
        <p:spPr>
          <a:xfrm flipH="1">
            <a:off x="1082242" y="2934695"/>
            <a:ext cx="1959059" cy="453266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97903B-6100-E6EF-27D4-B58B9C26912D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3041301" y="2934695"/>
            <a:ext cx="2731711" cy="413424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82F4D7-122F-5FFD-7C3C-E19DB64B1EB4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1082242" y="3861592"/>
            <a:ext cx="9556" cy="299847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76328-4394-0C5E-074E-8397DC694344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040526" y="3873336"/>
            <a:ext cx="0" cy="237791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0956B8-9C91-C739-5C11-72B8269A65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853722" y="4453067"/>
            <a:ext cx="393070" cy="0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8F6617A-2FC0-EEE4-759F-7CC9B7D8B7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853722" y="5185985"/>
            <a:ext cx="393070" cy="0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FB6F302-B401-E1AC-AFE8-001A1E60AA9A}"/>
              </a:ext>
            </a:extLst>
          </p:cNvPr>
          <p:cNvCxnSpPr>
            <a:cxnSpLocks/>
          </p:cNvCxnSpPr>
          <p:nvPr/>
        </p:nvCxnSpPr>
        <p:spPr>
          <a:xfrm>
            <a:off x="4853722" y="5901911"/>
            <a:ext cx="393070" cy="0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4C112F8-F525-E13B-F501-F3C18DA8D086}"/>
              </a:ext>
            </a:extLst>
          </p:cNvPr>
          <p:cNvCxnSpPr>
            <a:cxnSpLocks/>
          </p:cNvCxnSpPr>
          <p:nvPr/>
        </p:nvCxnSpPr>
        <p:spPr>
          <a:xfrm>
            <a:off x="4853722" y="4089861"/>
            <a:ext cx="0" cy="181205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6E0F4D-820B-3AEA-2A87-1E200C634F0F}"/>
              </a:ext>
            </a:extLst>
          </p:cNvPr>
          <p:cNvCxnSpPr>
            <a:cxnSpLocks/>
          </p:cNvCxnSpPr>
          <p:nvPr/>
        </p:nvCxnSpPr>
        <p:spPr>
          <a:xfrm>
            <a:off x="4853722" y="4111127"/>
            <a:ext cx="984984" cy="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29E8C19-7FCF-9B23-F8A7-9094C5F83F0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467043" y="4453067"/>
            <a:ext cx="375508" cy="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FF1F5B-44FD-F220-9A03-5B85E6B0E0CA}"/>
              </a:ext>
            </a:extLst>
          </p:cNvPr>
          <p:cNvCxnSpPr>
            <a:cxnSpLocks/>
          </p:cNvCxnSpPr>
          <p:nvPr/>
        </p:nvCxnSpPr>
        <p:spPr>
          <a:xfrm>
            <a:off x="7467043" y="5190253"/>
            <a:ext cx="375508" cy="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3C2431-E01E-3B7C-995C-8153E77EF750}"/>
              </a:ext>
            </a:extLst>
          </p:cNvPr>
          <p:cNvCxnSpPr>
            <a:cxnSpLocks/>
          </p:cNvCxnSpPr>
          <p:nvPr/>
        </p:nvCxnSpPr>
        <p:spPr>
          <a:xfrm>
            <a:off x="7842551" y="4453067"/>
            <a:ext cx="0" cy="732918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08E59E-4086-8949-734C-2AD6D03E4284}"/>
              </a:ext>
            </a:extLst>
          </p:cNvPr>
          <p:cNvCxnSpPr>
            <a:cxnSpLocks/>
          </p:cNvCxnSpPr>
          <p:nvPr/>
        </p:nvCxnSpPr>
        <p:spPr>
          <a:xfrm flipV="1">
            <a:off x="8384652" y="3757623"/>
            <a:ext cx="0" cy="1061903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6D00BC-1DBC-E284-3CAA-F29DDB180EBD}"/>
              </a:ext>
            </a:extLst>
          </p:cNvPr>
          <p:cNvCxnSpPr>
            <a:cxnSpLocks/>
          </p:cNvCxnSpPr>
          <p:nvPr/>
        </p:nvCxnSpPr>
        <p:spPr>
          <a:xfrm flipV="1">
            <a:off x="7842551" y="4819526"/>
            <a:ext cx="542101" cy="9225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B1C6F4E-A9F6-3F1C-15F0-7CEFFF715C94}"/>
              </a:ext>
            </a:extLst>
          </p:cNvPr>
          <p:cNvCxnSpPr>
            <a:cxnSpLocks/>
          </p:cNvCxnSpPr>
          <p:nvPr/>
        </p:nvCxnSpPr>
        <p:spPr>
          <a:xfrm>
            <a:off x="5843330" y="3859620"/>
            <a:ext cx="0" cy="26214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94019E-A86D-46E4-B9D0-068B5AE0781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091798" y="4635070"/>
            <a:ext cx="1170156" cy="429489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C38A34E-E5AE-56B0-0105-D0A23078A74D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2261954" y="4584758"/>
            <a:ext cx="778572" cy="479801"/>
          </a:xfrm>
          <a:prstGeom prst="straightConnector1">
            <a:avLst/>
          </a:prstGeom>
          <a:ln w="19050">
            <a:solidFill>
              <a:srgbClr val="2E0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196623-BDC8-872E-97C9-A38B63F9DBCE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>
            <a:off x="5782574" y="2524522"/>
            <a:ext cx="1905697" cy="996286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0FB18F2-FAD1-2172-59F9-FD119A3CB0A1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4177306" y="2287707"/>
            <a:ext cx="495142" cy="410173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3589BA5-9D22-37D6-BF07-B947C6F943C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3689024" y="1838677"/>
            <a:ext cx="983424" cy="449030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BBD61FC-2F27-4DFC-BB8A-82F9FB1218C4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>
            <a:off x="6892699" y="2287707"/>
            <a:ext cx="947501" cy="387533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F797C8A-94F7-7D13-9BBD-80FA7C87645B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6892699" y="1969196"/>
            <a:ext cx="949852" cy="318511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5199083-BBB3-2CE1-58A4-79BEF3CA9399}"/>
              </a:ext>
            </a:extLst>
          </p:cNvPr>
          <p:cNvSpPr txBox="1"/>
          <p:nvPr/>
        </p:nvSpPr>
        <p:spPr>
          <a:xfrm>
            <a:off x="9489818" y="2438424"/>
            <a:ext cx="1295448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solidFill>
                  <a:srgbClr val="2E0CBC"/>
                </a:solidFill>
                <a:latin typeface="Tw Cen MT" panose="020B0602020104020603" pitchFamily="34" charset="0"/>
              </a:rPr>
              <a:t>Matriks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A245907-B18D-1B35-E78A-BB28FED71134}"/>
              </a:ext>
            </a:extLst>
          </p:cNvPr>
          <p:cNvCxnSpPr>
            <a:cxnSpLocks/>
            <a:stCxn id="23" idx="2"/>
            <a:endCxn id="107" idx="0"/>
          </p:cNvCxnSpPr>
          <p:nvPr/>
        </p:nvCxnSpPr>
        <p:spPr>
          <a:xfrm>
            <a:off x="9001690" y="2206011"/>
            <a:ext cx="1135852" cy="232413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02C6D7BB-5C83-C238-D38B-C080A60862CD}"/>
              </a:ext>
            </a:extLst>
          </p:cNvPr>
          <p:cNvSpPr txBox="1"/>
          <p:nvPr/>
        </p:nvSpPr>
        <p:spPr>
          <a:xfrm>
            <a:off x="9489818" y="3283991"/>
            <a:ext cx="1295448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Eigen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8D87E98-8C1F-B1C3-570B-1EDCD4CB651F}"/>
              </a:ext>
            </a:extLst>
          </p:cNvPr>
          <p:cNvCxnSpPr>
            <a:cxnSpLocks/>
            <a:stCxn id="107" idx="2"/>
            <a:endCxn id="111" idx="0"/>
          </p:cNvCxnSpPr>
          <p:nvPr/>
        </p:nvCxnSpPr>
        <p:spPr>
          <a:xfrm>
            <a:off x="10137542" y="2912055"/>
            <a:ext cx="0" cy="371936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35688B9-3AAE-CA50-47D7-37A4D847996F}"/>
              </a:ext>
            </a:extLst>
          </p:cNvPr>
          <p:cNvCxnSpPr>
            <a:cxnSpLocks/>
            <a:stCxn id="22" idx="3"/>
            <a:endCxn id="111" idx="1"/>
          </p:cNvCxnSpPr>
          <p:nvPr/>
        </p:nvCxnSpPr>
        <p:spPr>
          <a:xfrm flipV="1">
            <a:off x="9081033" y="3520807"/>
            <a:ext cx="408785" cy="1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5D1B0EB-FDD8-4DFA-5A28-A56FDED87E53}"/>
              </a:ext>
            </a:extLst>
          </p:cNvPr>
          <p:cNvSpPr txBox="1"/>
          <p:nvPr/>
        </p:nvSpPr>
        <p:spPr>
          <a:xfrm>
            <a:off x="11042122" y="2438424"/>
            <a:ext cx="878337" cy="473631"/>
          </a:xfrm>
          <a:prstGeom prst="roundRect">
            <a:avLst>
              <a:gd name="adj" fmla="val 27234"/>
            </a:avLst>
          </a:prstGeom>
          <a:solidFill>
            <a:srgbClr val="FF5A3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2E0CBC"/>
                </a:solidFill>
                <a:latin typeface="Tw Cen MT" panose="020B0602020104020603" pitchFamily="34" charset="0"/>
              </a:rPr>
              <a:t>SPL</a:t>
            </a:r>
            <a:endParaRPr lang="id-ID" sz="2000" dirty="0">
              <a:solidFill>
                <a:srgbClr val="2E0CBC"/>
              </a:solidFill>
              <a:latin typeface="Tw Cen MT" panose="020B0602020104020603" pitchFamily="34" charset="0"/>
            </a:endParaRP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1799B05-8662-D75A-4302-969DC690339A}"/>
              </a:ext>
            </a:extLst>
          </p:cNvPr>
          <p:cNvCxnSpPr>
            <a:cxnSpLocks/>
            <a:stCxn id="24" idx="2"/>
            <a:endCxn id="111" idx="0"/>
          </p:cNvCxnSpPr>
          <p:nvPr/>
        </p:nvCxnSpPr>
        <p:spPr>
          <a:xfrm>
            <a:off x="8536581" y="2912055"/>
            <a:ext cx="1600961" cy="371936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C0EA6C8F-015D-8DAB-FF3D-75071DDEDC1A}"/>
              </a:ext>
            </a:extLst>
          </p:cNvPr>
          <p:cNvCxnSpPr>
            <a:cxnSpLocks/>
            <a:stCxn id="130" idx="2"/>
            <a:endCxn id="111" idx="0"/>
          </p:cNvCxnSpPr>
          <p:nvPr/>
        </p:nvCxnSpPr>
        <p:spPr>
          <a:xfrm flipH="1">
            <a:off x="10137542" y="2912055"/>
            <a:ext cx="1343749" cy="371936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4192AE7-2035-373E-988C-414356FD8087}"/>
              </a:ext>
            </a:extLst>
          </p:cNvPr>
          <p:cNvCxnSpPr>
            <a:cxnSpLocks/>
            <a:stCxn id="23" idx="2"/>
            <a:endCxn id="130" idx="0"/>
          </p:cNvCxnSpPr>
          <p:nvPr/>
        </p:nvCxnSpPr>
        <p:spPr>
          <a:xfrm>
            <a:off x="9001690" y="2206011"/>
            <a:ext cx="2479601" cy="232413"/>
          </a:xfrm>
          <a:prstGeom prst="straightConnector1">
            <a:avLst/>
          </a:prstGeom>
          <a:ln w="19050">
            <a:solidFill>
              <a:srgbClr val="2E0CB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07267960-08BA-91E1-3973-ECD5805148DB}"/>
              </a:ext>
            </a:extLst>
          </p:cNvPr>
          <p:cNvSpPr/>
          <p:nvPr/>
        </p:nvSpPr>
        <p:spPr>
          <a:xfrm>
            <a:off x="8677828" y="4216251"/>
            <a:ext cx="432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6722B913-B074-8C0A-63B4-3F114549C00E}"/>
              </a:ext>
            </a:extLst>
          </p:cNvPr>
          <p:cNvSpPr/>
          <p:nvPr/>
        </p:nvSpPr>
        <p:spPr>
          <a:xfrm>
            <a:off x="8677827" y="4834772"/>
            <a:ext cx="432000" cy="43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FFC5B6-7782-7B83-BF9E-75C5AE10A017}"/>
              </a:ext>
            </a:extLst>
          </p:cNvPr>
          <p:cNvSpPr/>
          <p:nvPr/>
        </p:nvSpPr>
        <p:spPr>
          <a:xfrm>
            <a:off x="8677827" y="5436084"/>
            <a:ext cx="432000" cy="43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0B2170C-268B-80F1-6085-F88E38839DFE}"/>
              </a:ext>
            </a:extLst>
          </p:cNvPr>
          <p:cNvSpPr txBox="1"/>
          <p:nvPr/>
        </p:nvSpPr>
        <p:spPr>
          <a:xfrm>
            <a:off x="9081033" y="4161439"/>
            <a:ext cx="2223659" cy="473631"/>
          </a:xfrm>
          <a:prstGeom prst="roundRect">
            <a:avLst>
              <a:gd name="adj" fmla="val 27234"/>
            </a:avLst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Representasi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Data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639AAED4-EA49-3371-E5A5-8034CE91304B}"/>
              </a:ext>
            </a:extLst>
          </p:cNvPr>
          <p:cNvSpPr txBox="1"/>
          <p:nvPr/>
        </p:nvSpPr>
        <p:spPr>
          <a:xfrm>
            <a:off x="9081033" y="4813956"/>
            <a:ext cx="1988882" cy="473631"/>
          </a:xfrm>
          <a:prstGeom prst="roundRect">
            <a:avLst>
              <a:gd name="adj" fmla="val 27234"/>
            </a:avLst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Kemiripan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Data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931806D-CD10-0305-0899-DBBA5400B115}"/>
              </a:ext>
            </a:extLst>
          </p:cNvPr>
          <p:cNvSpPr txBox="1"/>
          <p:nvPr/>
        </p:nvSpPr>
        <p:spPr>
          <a:xfrm>
            <a:off x="8960327" y="5392361"/>
            <a:ext cx="1988882" cy="473631"/>
          </a:xfrm>
          <a:prstGeom prst="roundRect">
            <a:avLst>
              <a:gd name="adj" fmla="val 27234"/>
            </a:avLst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Reduksi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 Data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2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7" grpId="0" animBg="1"/>
      <p:bldP spid="111" grpId="0" animBg="1"/>
      <p:bldP spid="130" grpId="0" animBg="1"/>
      <p:bldP spid="185" grpId="0" animBg="1"/>
      <p:bldP spid="186" grpId="0" animBg="1"/>
      <p:bldP spid="1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562F3F12-4DB5-9A1C-1A99-CBE92EB34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58ADAF0-376A-394D-7EF2-7BC9CC023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C620C7B-4939-C512-3604-B7D0F5500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0746B-BB89-F9A0-FA45-9466C7F27F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0EDA3-DCF9-09EC-DFBB-7BAAC4BDAC72}"/>
              </a:ext>
            </a:extLst>
          </p:cNvPr>
          <p:cNvSpPr txBox="1"/>
          <p:nvPr/>
        </p:nvSpPr>
        <p:spPr>
          <a:xfrm>
            <a:off x="3941379" y="2811049"/>
            <a:ext cx="434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Peta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Literatur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9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CEDF1657-1CEF-332A-210D-D1915F8AB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849C11-37B3-2D44-EE34-68F917933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218D6A-52AB-FCAB-185E-481F291964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F1D052-9DB4-87AA-F9DD-CCE01E809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1648B-CB6D-2463-249C-EC04236DEE44}"/>
              </a:ext>
            </a:extLst>
          </p:cNvPr>
          <p:cNvSpPr txBox="1"/>
          <p:nvPr/>
        </p:nvSpPr>
        <p:spPr>
          <a:xfrm>
            <a:off x="3941379" y="2811049"/>
            <a:ext cx="434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State of The Art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8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0D1C2BB1-C7DB-B42E-8510-18F57132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6C86338-B601-57F0-E8BD-45CDEB00D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43A65E6-723E-FEAC-B0BC-4426EAB686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4D58B-6292-CDB9-42DD-03F4D6B13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8EF9D-347C-7A60-BF07-790D2BC64BEE}"/>
              </a:ext>
            </a:extLst>
          </p:cNvPr>
          <p:cNvSpPr txBox="1"/>
          <p:nvPr/>
        </p:nvSpPr>
        <p:spPr>
          <a:xfrm>
            <a:off x="3941379" y="2811049"/>
            <a:ext cx="434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ADDIE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5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167D9733-5FC7-7117-DEAB-C1B1193B3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714A0D-AF3E-2867-B5F5-A2E6FCCEC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F44F4F5-0020-1AD5-E5A4-827F89A834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87290-F27A-EEA6-AB97-7E0DF7037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55587-4E23-1992-2CFC-40635E6E2271}"/>
              </a:ext>
            </a:extLst>
          </p:cNvPr>
          <p:cNvSpPr txBox="1"/>
          <p:nvPr/>
        </p:nvSpPr>
        <p:spPr>
          <a:xfrm>
            <a:off x="3941379" y="2811049"/>
            <a:ext cx="434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Partisipan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F61EBE61-2B18-4958-038E-A373868E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69" y="6027683"/>
            <a:ext cx="720000" cy="720000"/>
          </a:xfrm>
          <a:prstGeom prst="rect">
            <a:avLst/>
          </a:prstGeom>
        </p:spPr>
      </p:pic>
      <p:pic>
        <p:nvPicPr>
          <p:cNvPr id="3" name="Graphic 2" descr="Back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B8E300E-DF30-3CE7-1620-4F18558B2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3462" y="6027683"/>
            <a:ext cx="720000" cy="720000"/>
          </a:xfrm>
          <a:prstGeom prst="rect">
            <a:avLst/>
          </a:prstGeom>
        </p:spPr>
      </p:pic>
      <p:pic>
        <p:nvPicPr>
          <p:cNvPr id="4" name="Graphic 3" descr="Back RT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787729-EE1A-C466-E66F-068106119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462" y="602768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BDFE6-0E38-9EE4-0FEF-6F294654F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5" y="200302"/>
            <a:ext cx="1137249" cy="61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F3020-DB5B-B4AB-75A0-47478E956156}"/>
              </a:ext>
            </a:extLst>
          </p:cNvPr>
          <p:cNvSpPr txBox="1"/>
          <p:nvPr/>
        </p:nvSpPr>
        <p:spPr>
          <a:xfrm>
            <a:off x="3941379" y="2811049"/>
            <a:ext cx="434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Data Penelitian</a:t>
            </a:r>
            <a:endParaRPr lang="id-ID" sz="40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7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199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Enjun Junaeti</dc:creator>
  <cp:lastModifiedBy>Enjun Junaeti</cp:lastModifiedBy>
  <cp:revision>7</cp:revision>
  <dcterms:created xsi:type="dcterms:W3CDTF">2023-10-02T15:43:59Z</dcterms:created>
  <dcterms:modified xsi:type="dcterms:W3CDTF">2023-10-31T15:06:10Z</dcterms:modified>
</cp:coreProperties>
</file>